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256" r:id="rId2"/>
    <p:sldId id="258" r:id="rId3"/>
    <p:sldId id="259" r:id="rId4"/>
    <p:sldId id="297" r:id="rId5"/>
    <p:sldId id="298" r:id="rId6"/>
    <p:sldId id="260" r:id="rId7"/>
    <p:sldId id="310" r:id="rId8"/>
    <p:sldId id="300" r:id="rId9"/>
    <p:sldId id="261" r:id="rId10"/>
    <p:sldId id="262" r:id="rId11"/>
    <p:sldId id="263" r:id="rId12"/>
    <p:sldId id="264" r:id="rId13"/>
    <p:sldId id="311" r:id="rId14"/>
    <p:sldId id="302" r:id="rId15"/>
    <p:sldId id="303" r:id="rId16"/>
    <p:sldId id="312" r:id="rId17"/>
    <p:sldId id="304" r:id="rId18"/>
    <p:sldId id="305" r:id="rId19"/>
    <p:sldId id="268" r:id="rId20"/>
    <p:sldId id="306" r:id="rId21"/>
    <p:sldId id="307" r:id="rId22"/>
    <p:sldId id="308" r:id="rId23"/>
    <p:sldId id="309" r:id="rId24"/>
    <p:sldId id="301" r:id="rId25"/>
    <p:sldId id="270" r:id="rId26"/>
  </p:sldIdLst>
  <p:sldSz cx="9144000" cy="5143500" type="screen16x9"/>
  <p:notesSz cx="6858000" cy="9144000"/>
  <p:embeddedFontLst>
    <p:embeddedFont>
      <p:font typeface="Cambria" panose="02040503050406030204" pitchFamily="18" charset="0"/>
      <p:regular r:id="rId28"/>
      <p:bold r:id="rId29"/>
      <p:italic r:id="rId30"/>
      <p:boldItalic r:id="rId31"/>
    </p:embeddedFont>
    <p:embeddedFont>
      <p:font typeface="Open Sans" panose="020B0604020202020204" charset="0"/>
      <p:regular r:id="rId32"/>
      <p:bold r:id="rId33"/>
      <p:italic r:id="rId34"/>
      <p:boldItalic r:id="rId35"/>
    </p:embeddedFont>
    <p:embeddedFont>
      <p:font typeface="Oswald" panose="020B0604020202020204" charset="0"/>
      <p:regular r:id="rId36"/>
      <p:bold r:id="rId37"/>
    </p:embeddedFont>
    <p:embeddedFont>
      <p:font typeface="Roboto" panose="020B0604020202020204" charset="0"/>
      <p:regular r:id="rId38"/>
      <p:bold r:id="rId39"/>
      <p:italic r:id="rId40"/>
      <p:boldItalic r:id="rId41"/>
    </p:embeddedFont>
    <p:embeddedFont>
      <p:font typeface="Raleway Black" panose="020B0604020202020204" charset="0"/>
      <p:bold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5491E68-0C24-423B-93DC-50280FE6B125}">
  <a:tblStyle styleId="{E5491E68-0C24-423B-93DC-50280FE6B1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1" d="100"/>
          <a:sy n="121" d="100"/>
        </p:scale>
        <p:origin x="-346" y="216"/>
      </p:cViewPr>
      <p:guideLst>
        <p:guide orient="horz" pos="2723"/>
        <p:guide pos="538"/>
        <p:guide pos="52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877039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e02560640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e0256064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e02560640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e0256064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e02560640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e0256064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9646c4d463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9646c4d46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f55da46cf_2_20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9f55da46cf_2_20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962ef911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962ef911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62ef91124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62ef9112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f55da46cf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f55da46cf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60" b="-50"/>
          <a:stretch/>
        </p:blipFill>
        <p:spPr>
          <a:xfrm rot="-5">
            <a:off x="-211175" y="1464883"/>
            <a:ext cx="10974530" cy="1313608"/>
          </a:xfrm>
          <a:prstGeom prst="rect">
            <a:avLst/>
          </a:prstGeom>
          <a:noFill/>
          <a:ln>
            <a:noFill/>
          </a:ln>
        </p:spPr>
      </p:pic>
      <p:sp>
        <p:nvSpPr>
          <p:cNvPr id="104" name="Google Shape;104;p18"/>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1574725" y="3918221"/>
            <a:ext cx="10974530" cy="1313608"/>
          </a:xfrm>
          <a:prstGeom prst="rect">
            <a:avLst/>
          </a:prstGeom>
          <a:noFill/>
          <a:ln>
            <a:noFill/>
          </a:ln>
        </p:spPr>
      </p:pic>
      <p:sp>
        <p:nvSpPr>
          <p:cNvPr id="115" name="Google Shape;115;p21"/>
          <p:cNvSpPr txBox="1">
            <a:spLocks noGrp="1"/>
          </p:cNvSpPr>
          <p:nvPr>
            <p:ph type="title"/>
          </p:nvPr>
        </p:nvSpPr>
        <p:spPr>
          <a:xfrm>
            <a:off x="4301488" y="3113065"/>
            <a:ext cx="3382500" cy="429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2"/>
                </a:solidFill>
              </a:defRPr>
            </a:lvl1pPr>
            <a:lvl2pPr lvl="1" algn="r" rtl="0">
              <a:spcBef>
                <a:spcPts val="0"/>
              </a:spcBef>
              <a:spcAft>
                <a:spcPts val="0"/>
              </a:spcAft>
              <a:buNone/>
              <a:defRPr sz="1800">
                <a:solidFill>
                  <a:schemeClr val="lt1"/>
                </a:solidFill>
              </a:defRPr>
            </a:lvl2pPr>
            <a:lvl3pPr lvl="2" algn="r" rtl="0">
              <a:spcBef>
                <a:spcPts val="0"/>
              </a:spcBef>
              <a:spcAft>
                <a:spcPts val="0"/>
              </a:spcAft>
              <a:buNone/>
              <a:defRPr sz="1800">
                <a:solidFill>
                  <a:schemeClr val="lt1"/>
                </a:solidFill>
              </a:defRPr>
            </a:lvl3pPr>
            <a:lvl4pPr lvl="3" algn="r" rtl="0">
              <a:spcBef>
                <a:spcPts val="0"/>
              </a:spcBef>
              <a:spcAft>
                <a:spcPts val="0"/>
              </a:spcAft>
              <a:buNone/>
              <a:defRPr sz="1800">
                <a:solidFill>
                  <a:schemeClr val="lt1"/>
                </a:solidFill>
              </a:defRPr>
            </a:lvl4pPr>
            <a:lvl5pPr lvl="4" algn="r" rtl="0">
              <a:spcBef>
                <a:spcPts val="0"/>
              </a:spcBef>
              <a:spcAft>
                <a:spcPts val="0"/>
              </a:spcAft>
              <a:buNone/>
              <a:defRPr sz="1800">
                <a:solidFill>
                  <a:schemeClr val="lt1"/>
                </a:solidFill>
              </a:defRPr>
            </a:lvl5pPr>
            <a:lvl6pPr lvl="5" algn="r" rtl="0">
              <a:spcBef>
                <a:spcPts val="0"/>
              </a:spcBef>
              <a:spcAft>
                <a:spcPts val="0"/>
              </a:spcAft>
              <a:buNone/>
              <a:defRPr sz="1800">
                <a:solidFill>
                  <a:schemeClr val="lt1"/>
                </a:solidFill>
              </a:defRPr>
            </a:lvl6pPr>
            <a:lvl7pPr lvl="6" algn="r" rtl="0">
              <a:spcBef>
                <a:spcPts val="0"/>
              </a:spcBef>
              <a:spcAft>
                <a:spcPts val="0"/>
              </a:spcAft>
              <a:buNone/>
              <a:defRPr sz="1800">
                <a:solidFill>
                  <a:schemeClr val="lt1"/>
                </a:solidFill>
              </a:defRPr>
            </a:lvl7pPr>
            <a:lvl8pPr lvl="7" algn="r" rtl="0">
              <a:spcBef>
                <a:spcPts val="0"/>
              </a:spcBef>
              <a:spcAft>
                <a:spcPts val="0"/>
              </a:spcAft>
              <a:buNone/>
              <a:defRPr sz="1800">
                <a:solidFill>
                  <a:schemeClr val="lt1"/>
                </a:solidFill>
              </a:defRPr>
            </a:lvl8pPr>
            <a:lvl9pPr lvl="8" algn="r" rtl="0">
              <a:spcBef>
                <a:spcPts val="0"/>
              </a:spcBef>
              <a:spcAft>
                <a:spcPts val="0"/>
              </a:spcAft>
              <a:buNone/>
              <a:defRPr sz="1800">
                <a:solidFill>
                  <a:schemeClr val="lt1"/>
                </a:solidFill>
              </a:defRPr>
            </a:lvl9pPr>
          </a:lstStyle>
          <a:p>
            <a:endParaRPr/>
          </a:p>
        </p:txBody>
      </p:sp>
      <p:sp>
        <p:nvSpPr>
          <p:cNvPr id="116" name="Google Shape;116;p21"/>
          <p:cNvSpPr txBox="1">
            <a:spLocks noGrp="1"/>
          </p:cNvSpPr>
          <p:nvPr>
            <p:ph type="subTitle" idx="1"/>
          </p:nvPr>
        </p:nvSpPr>
        <p:spPr>
          <a:xfrm>
            <a:off x="2647613" y="2045538"/>
            <a:ext cx="5258700" cy="10125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2"/>
          </p:nvPr>
        </p:nvSpPr>
        <p:spPr>
          <a:xfrm>
            <a:off x="1237688" y="2002216"/>
            <a:ext cx="1787700" cy="10524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3500" b="1"/>
            </a:lvl2pPr>
            <a:lvl3pPr lvl="2" rtl="0">
              <a:spcBef>
                <a:spcPts val="0"/>
              </a:spcBef>
              <a:spcAft>
                <a:spcPts val="0"/>
              </a:spcAft>
              <a:buSzPts val="3500"/>
              <a:buNone/>
              <a:defRPr sz="3500" b="1"/>
            </a:lvl3pPr>
            <a:lvl4pPr lvl="3" rtl="0">
              <a:spcBef>
                <a:spcPts val="0"/>
              </a:spcBef>
              <a:spcAft>
                <a:spcPts val="0"/>
              </a:spcAft>
              <a:buSzPts val="3500"/>
              <a:buNone/>
              <a:defRPr sz="3500" b="1"/>
            </a:lvl4pPr>
            <a:lvl5pPr lvl="4" rtl="0">
              <a:spcBef>
                <a:spcPts val="0"/>
              </a:spcBef>
              <a:spcAft>
                <a:spcPts val="0"/>
              </a:spcAft>
              <a:buSzPts val="3500"/>
              <a:buNone/>
              <a:defRPr sz="3500" b="1"/>
            </a:lvl5pPr>
            <a:lvl6pPr lvl="5" rtl="0">
              <a:spcBef>
                <a:spcPts val="0"/>
              </a:spcBef>
              <a:spcAft>
                <a:spcPts val="0"/>
              </a:spcAft>
              <a:buSzPts val="3500"/>
              <a:buNone/>
              <a:defRPr sz="3500" b="1"/>
            </a:lvl6pPr>
            <a:lvl7pPr lvl="6" rtl="0">
              <a:spcBef>
                <a:spcPts val="0"/>
              </a:spcBef>
              <a:spcAft>
                <a:spcPts val="0"/>
              </a:spcAft>
              <a:buSzPts val="3500"/>
              <a:buNone/>
              <a:defRPr sz="3500" b="1"/>
            </a:lvl7pPr>
            <a:lvl8pPr lvl="7" rtl="0">
              <a:spcBef>
                <a:spcPts val="0"/>
              </a:spcBef>
              <a:spcAft>
                <a:spcPts val="0"/>
              </a:spcAft>
              <a:buSzPts val="3500"/>
              <a:buNone/>
              <a:defRPr sz="3500" b="1"/>
            </a:lvl8pPr>
            <a:lvl9pPr lvl="8" rtl="0">
              <a:spcBef>
                <a:spcPts val="0"/>
              </a:spcBef>
              <a:spcAft>
                <a:spcPts val="0"/>
              </a:spcAft>
              <a:buSzPts val="3500"/>
              <a:buNone/>
              <a:defRPr sz="35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alphaModFix/>
          </a:blip>
          <a:srcRect/>
          <a:stretch/>
        </p:blipFill>
        <p:spPr>
          <a:xfrm rot="-64" flipH="1">
            <a:off x="3371754" y="1685822"/>
            <a:ext cx="2400496" cy="2612550"/>
          </a:xfrm>
          <a:prstGeom prst="rect">
            <a:avLst/>
          </a:prstGeom>
          <a:noFill/>
          <a:ln>
            <a:noFill/>
          </a:ln>
        </p:spPr>
      </p:pic>
      <p:sp>
        <p:nvSpPr>
          <p:cNvPr id="85" name="Google Shape;85;p16"/>
          <p:cNvSpPr txBox="1">
            <a:spLocks noGrp="1"/>
          </p:cNvSpPr>
          <p:nvPr>
            <p:ph type="ctrTitle"/>
          </p:nvPr>
        </p:nvSpPr>
        <p:spPr>
          <a:xfrm>
            <a:off x="1079236" y="19355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6" name="Google Shape;86;p16"/>
          <p:cNvSpPr txBox="1">
            <a:spLocks noGrp="1"/>
          </p:cNvSpPr>
          <p:nvPr>
            <p:ph type="subTitle" idx="1"/>
          </p:nvPr>
        </p:nvSpPr>
        <p:spPr>
          <a:xfrm>
            <a:off x="1079238" y="23228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7" name="Google Shape;87;p16"/>
          <p:cNvSpPr txBox="1">
            <a:spLocks noGrp="1"/>
          </p:cNvSpPr>
          <p:nvPr>
            <p:ph type="ctrTitle" idx="2"/>
          </p:nvPr>
        </p:nvSpPr>
        <p:spPr>
          <a:xfrm>
            <a:off x="5812961" y="19355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 name="Google Shape;88;p16"/>
          <p:cNvSpPr txBox="1">
            <a:spLocks noGrp="1"/>
          </p:cNvSpPr>
          <p:nvPr>
            <p:ph type="subTitle" idx="3"/>
          </p:nvPr>
        </p:nvSpPr>
        <p:spPr>
          <a:xfrm>
            <a:off x="5812963" y="23228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9" name="Google Shape;89;p16"/>
          <p:cNvSpPr txBox="1">
            <a:spLocks noGrp="1"/>
          </p:cNvSpPr>
          <p:nvPr>
            <p:ph type="ctrTitle" idx="4"/>
          </p:nvPr>
        </p:nvSpPr>
        <p:spPr>
          <a:xfrm>
            <a:off x="1079236" y="32047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 name="Google Shape;90;p16"/>
          <p:cNvSpPr txBox="1">
            <a:spLocks noGrp="1"/>
          </p:cNvSpPr>
          <p:nvPr>
            <p:ph type="subTitle" idx="5"/>
          </p:nvPr>
        </p:nvSpPr>
        <p:spPr>
          <a:xfrm>
            <a:off x="1079238" y="35920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1" name="Google Shape;91;p16"/>
          <p:cNvSpPr txBox="1">
            <a:spLocks noGrp="1"/>
          </p:cNvSpPr>
          <p:nvPr>
            <p:ph type="ctrTitle" idx="6"/>
          </p:nvPr>
        </p:nvSpPr>
        <p:spPr>
          <a:xfrm>
            <a:off x="5812961" y="32047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2" name="Google Shape;92;p16"/>
          <p:cNvSpPr txBox="1">
            <a:spLocks noGrp="1"/>
          </p:cNvSpPr>
          <p:nvPr>
            <p:ph type="subTitle" idx="7"/>
          </p:nvPr>
        </p:nvSpPr>
        <p:spPr>
          <a:xfrm>
            <a:off x="5812963" y="35920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3" name="Google Shape;93;p16"/>
          <p:cNvSpPr txBox="1">
            <a:spLocks noGrp="1"/>
          </p:cNvSpPr>
          <p:nvPr>
            <p:ph type="title" idx="8"/>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59" r:id="rId7"/>
    <p:sldLayoutId id="2147483661" r:id="rId8"/>
    <p:sldLayoutId id="2147483662" r:id="rId9"/>
    <p:sldLayoutId id="2147483664" r:id="rId10"/>
    <p:sldLayoutId id="2147483667"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imperva.com/"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mk.wikipedia.org/w/index.php?title=%D0%9A%D0%BE%D0%BC%D0%BF%D1%98%D1%83%D1%82%D0%B5%D1%80%D1%81%D0%BA%D0%B8_%D0%BD%D0%B0%D0%BF%D0%B0%D0%B4%D0%B8&amp;action=edit&amp;redlink=1" TargetMode="Externa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mk.wikipedia.org/w/index.php?title=Distributed_Denial_of_Service&amp;action=edit&amp;redlink=1" TargetMode="External"/><Relationship Id="rId5" Type="http://schemas.openxmlformats.org/officeDocument/2006/relationships/hyperlink" Target="https://mk.wikipedia.org/wiki/%D0%9E%D0%BF%D1%81%D0%BB%D1%83%D0%B6%D1%83%D0%B2%D0%B0%D1%87" TargetMode="External"/><Relationship Id="rId4" Type="http://schemas.openxmlformats.org/officeDocument/2006/relationships/hyperlink" Target="https://mk.wikipedia.org/wiki/%D0%A1%D0%BC%D0%B5%D1%82%D0%B0%D1%87"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4" name="Google Shape;54;p15"/>
          <p:cNvSpPr txBox="1">
            <a:spLocks noGrp="1"/>
          </p:cNvSpPr>
          <p:nvPr>
            <p:ph type="ctrTitle"/>
          </p:nvPr>
        </p:nvSpPr>
        <p:spPr>
          <a:xfrm>
            <a:off x="2047801" y="1588354"/>
            <a:ext cx="5105400" cy="2276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k-MK" sz="2400" dirty="0" smtClean="0">
                <a:latin typeface="Cambria" panose="02040503050406030204" pitchFamily="18" charset="0"/>
                <a:ea typeface="Cambria" panose="02040503050406030204" pitchFamily="18" charset="0"/>
              </a:rPr>
              <a:t>Примена на алгоритмите од машинско учење при детекција на напади</a:t>
            </a:r>
            <a:endParaRPr sz="2400" dirty="0">
              <a:latin typeface="Cambria" panose="02040503050406030204" pitchFamily="18" charset="0"/>
              <a:ea typeface="Cambria" panose="02040503050406030204" pitchFamily="18" charset="0"/>
            </a:endParaRPr>
          </a:p>
        </p:txBody>
      </p:sp>
      <p:grpSp>
        <p:nvGrpSpPr>
          <p:cNvPr id="6" name="Google Shape;56;p15"/>
          <p:cNvGrpSpPr/>
          <p:nvPr/>
        </p:nvGrpSpPr>
        <p:grpSpPr>
          <a:xfrm>
            <a:off x="3098157" y="662150"/>
            <a:ext cx="2848596" cy="1419707"/>
            <a:chOff x="2925068" y="2092209"/>
            <a:chExt cx="3288881" cy="1876746"/>
          </a:xfrm>
        </p:grpSpPr>
        <p:sp>
          <p:nvSpPr>
            <p:cNvPr id="7" name="Google Shape;57;p15"/>
            <p:cNvSpPr/>
            <p:nvPr/>
          </p:nvSpPr>
          <p:spPr>
            <a:xfrm>
              <a:off x="3215525" y="2092209"/>
              <a:ext cx="2707966" cy="1691850"/>
            </a:xfrm>
            <a:custGeom>
              <a:avLst/>
              <a:gdLst/>
              <a:ahLst/>
              <a:cxnLst/>
              <a:rect l="l" t="t" r="r" b="b"/>
              <a:pathLst>
                <a:path w="82309" h="51424" extrusionOk="0">
                  <a:moveTo>
                    <a:pt x="2334" y="0"/>
                  </a:moveTo>
                  <a:cubicBezTo>
                    <a:pt x="1036" y="0"/>
                    <a:pt x="0" y="1036"/>
                    <a:pt x="0" y="2334"/>
                  </a:cubicBezTo>
                  <a:lnTo>
                    <a:pt x="0" y="51423"/>
                  </a:lnTo>
                  <a:lnTo>
                    <a:pt x="82308" y="51423"/>
                  </a:lnTo>
                  <a:lnTo>
                    <a:pt x="82308" y="2334"/>
                  </a:lnTo>
                  <a:cubicBezTo>
                    <a:pt x="82308" y="1036"/>
                    <a:pt x="81273" y="0"/>
                    <a:pt x="79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p15"/>
            <p:cNvSpPr/>
            <p:nvPr/>
          </p:nvSpPr>
          <p:spPr>
            <a:xfrm>
              <a:off x="3323634" y="2235192"/>
              <a:ext cx="2492537" cy="1468557"/>
            </a:xfrm>
            <a:custGeom>
              <a:avLst/>
              <a:gdLst/>
              <a:ahLst/>
              <a:cxnLst/>
              <a:rect l="l" t="t" r="r" b="b"/>
              <a:pathLst>
                <a:path w="75761" h="44637" extrusionOk="0">
                  <a:moveTo>
                    <a:pt x="1" y="0"/>
                  </a:moveTo>
                  <a:lnTo>
                    <a:pt x="1" y="44637"/>
                  </a:lnTo>
                  <a:lnTo>
                    <a:pt x="75760" y="44637"/>
                  </a:lnTo>
                  <a:lnTo>
                    <a:pt x="75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p15"/>
            <p:cNvSpPr/>
            <p:nvPr/>
          </p:nvSpPr>
          <p:spPr>
            <a:xfrm>
              <a:off x="2925068" y="3784023"/>
              <a:ext cx="3288881" cy="184931"/>
            </a:xfrm>
            <a:custGeom>
              <a:avLst/>
              <a:gdLst/>
              <a:ahLst/>
              <a:cxnLst/>
              <a:rect l="l" t="t" r="r" b="b"/>
              <a:pathLst>
                <a:path w="99966" h="5621" extrusionOk="0">
                  <a:moveTo>
                    <a:pt x="1" y="0"/>
                  </a:moveTo>
                  <a:lnTo>
                    <a:pt x="1" y="2703"/>
                  </a:lnTo>
                  <a:cubicBezTo>
                    <a:pt x="1" y="4310"/>
                    <a:pt x="1311" y="5620"/>
                    <a:pt x="2918" y="5620"/>
                  </a:cubicBezTo>
                  <a:lnTo>
                    <a:pt x="97049" y="5620"/>
                  </a:lnTo>
                  <a:cubicBezTo>
                    <a:pt x="98656" y="5620"/>
                    <a:pt x="99966" y="4310"/>
                    <a:pt x="99966" y="2703"/>
                  </a:cubicBezTo>
                  <a:lnTo>
                    <a:pt x="99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p15"/>
            <p:cNvSpPr/>
            <p:nvPr/>
          </p:nvSpPr>
          <p:spPr>
            <a:xfrm>
              <a:off x="4180924" y="3783234"/>
              <a:ext cx="777592" cy="56062"/>
            </a:xfrm>
            <a:custGeom>
              <a:avLst/>
              <a:gdLst/>
              <a:ahLst/>
              <a:cxnLst/>
              <a:rect l="l" t="t" r="r" b="b"/>
              <a:pathLst>
                <a:path w="23635" h="1704" extrusionOk="0">
                  <a:moveTo>
                    <a:pt x="0" y="1"/>
                  </a:moveTo>
                  <a:lnTo>
                    <a:pt x="0" y="822"/>
                  </a:lnTo>
                  <a:cubicBezTo>
                    <a:pt x="0" y="1310"/>
                    <a:pt x="405" y="1703"/>
                    <a:pt x="881" y="1703"/>
                  </a:cubicBezTo>
                  <a:lnTo>
                    <a:pt x="22753" y="1703"/>
                  </a:lnTo>
                  <a:cubicBezTo>
                    <a:pt x="23229" y="1703"/>
                    <a:pt x="23622" y="1310"/>
                    <a:pt x="23634" y="822"/>
                  </a:cubicBezTo>
                  <a:lnTo>
                    <a:pt x="23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1;p15"/>
            <p:cNvSpPr/>
            <p:nvPr/>
          </p:nvSpPr>
          <p:spPr>
            <a:xfrm>
              <a:off x="3323059" y="2235192"/>
              <a:ext cx="2492899" cy="1468557"/>
            </a:xfrm>
            <a:custGeom>
              <a:avLst/>
              <a:gdLst/>
              <a:ahLst/>
              <a:cxnLst/>
              <a:rect l="l" t="t" r="r" b="b"/>
              <a:pathLst>
                <a:path w="75772" h="44637" extrusionOk="0">
                  <a:moveTo>
                    <a:pt x="1" y="0"/>
                  </a:moveTo>
                  <a:lnTo>
                    <a:pt x="1" y="44637"/>
                  </a:lnTo>
                  <a:lnTo>
                    <a:pt x="75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2;p15"/>
            <p:cNvSpPr/>
            <p:nvPr/>
          </p:nvSpPr>
          <p:spPr>
            <a:xfrm>
              <a:off x="4150738" y="2399297"/>
              <a:ext cx="837535" cy="1077278"/>
            </a:xfrm>
            <a:custGeom>
              <a:avLst/>
              <a:gdLst/>
              <a:ahLst/>
              <a:cxnLst/>
              <a:rect l="l" t="t" r="r" b="b"/>
              <a:pathLst>
                <a:path w="25457" h="32744" extrusionOk="0">
                  <a:moveTo>
                    <a:pt x="12728" y="1"/>
                  </a:moveTo>
                  <a:lnTo>
                    <a:pt x="1" y="3775"/>
                  </a:lnTo>
                  <a:lnTo>
                    <a:pt x="1" y="22182"/>
                  </a:lnTo>
                  <a:cubicBezTo>
                    <a:pt x="5156" y="31398"/>
                    <a:pt x="12728" y="32743"/>
                    <a:pt x="12728" y="32743"/>
                  </a:cubicBezTo>
                  <a:cubicBezTo>
                    <a:pt x="12728" y="32743"/>
                    <a:pt x="20301" y="31386"/>
                    <a:pt x="25456" y="22182"/>
                  </a:cubicBezTo>
                  <a:lnTo>
                    <a:pt x="25456" y="3775"/>
                  </a:lnTo>
                  <a:lnTo>
                    <a:pt x="1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3;p15"/>
            <p:cNvSpPr/>
            <p:nvPr/>
          </p:nvSpPr>
          <p:spPr>
            <a:xfrm>
              <a:off x="4176203" y="2431835"/>
              <a:ext cx="786606" cy="1012201"/>
            </a:xfrm>
            <a:custGeom>
              <a:avLst/>
              <a:gdLst/>
              <a:ahLst/>
              <a:cxnLst/>
              <a:rect l="l" t="t" r="r" b="b"/>
              <a:pathLst>
                <a:path w="23909" h="30766" fill="none" extrusionOk="0">
                  <a:moveTo>
                    <a:pt x="11954" y="0"/>
                  </a:moveTo>
                  <a:lnTo>
                    <a:pt x="1" y="3560"/>
                  </a:lnTo>
                  <a:lnTo>
                    <a:pt x="1" y="20860"/>
                  </a:lnTo>
                  <a:cubicBezTo>
                    <a:pt x="4846" y="29504"/>
                    <a:pt x="11954" y="30766"/>
                    <a:pt x="11954" y="30766"/>
                  </a:cubicBezTo>
                  <a:cubicBezTo>
                    <a:pt x="11954" y="30766"/>
                    <a:pt x="19062" y="29504"/>
                    <a:pt x="23908" y="20860"/>
                  </a:cubicBezTo>
                  <a:lnTo>
                    <a:pt x="23908" y="3560"/>
                  </a:lnTo>
                  <a:close/>
                </a:path>
              </a:pathLst>
            </a:custGeom>
            <a:noFill/>
            <a:ln w="77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4;p15"/>
            <p:cNvSpPr/>
            <p:nvPr/>
          </p:nvSpPr>
          <p:spPr>
            <a:xfrm>
              <a:off x="4479392" y="2781627"/>
              <a:ext cx="180226" cy="313011"/>
            </a:xfrm>
            <a:custGeom>
              <a:avLst/>
              <a:gdLst/>
              <a:ahLst/>
              <a:cxnLst/>
              <a:rect l="l" t="t" r="r" b="b"/>
              <a:pathLst>
                <a:path w="5478" h="9514" extrusionOk="0">
                  <a:moveTo>
                    <a:pt x="2739" y="0"/>
                  </a:moveTo>
                  <a:cubicBezTo>
                    <a:pt x="1227" y="0"/>
                    <a:pt x="1" y="1239"/>
                    <a:pt x="1" y="2739"/>
                  </a:cubicBezTo>
                  <a:cubicBezTo>
                    <a:pt x="1" y="3810"/>
                    <a:pt x="608" y="4715"/>
                    <a:pt x="1501" y="5180"/>
                  </a:cubicBezTo>
                  <a:lnTo>
                    <a:pt x="1489" y="5180"/>
                  </a:lnTo>
                  <a:lnTo>
                    <a:pt x="310" y="9513"/>
                  </a:lnTo>
                  <a:lnTo>
                    <a:pt x="5168" y="9513"/>
                  </a:lnTo>
                  <a:lnTo>
                    <a:pt x="3978" y="5180"/>
                  </a:lnTo>
                  <a:cubicBezTo>
                    <a:pt x="4871" y="4727"/>
                    <a:pt x="5478" y="3810"/>
                    <a:pt x="5478" y="2739"/>
                  </a:cubicBezTo>
                  <a:cubicBezTo>
                    <a:pt x="5478" y="1215"/>
                    <a:pt x="4251"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1026" name="Picture 2" descr="How To Prevent A SYN Flood At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344" y="938212"/>
            <a:ext cx="6460067" cy="363378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p35"/>
          <p:cNvSpPr/>
          <p:nvPr/>
        </p:nvSpPr>
        <p:spPr>
          <a:xfrm>
            <a:off x="7453886" y="2697249"/>
            <a:ext cx="237607" cy="173424"/>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 name="Google Shape;244;p35"/>
          <p:cNvSpPr/>
          <p:nvPr/>
        </p:nvSpPr>
        <p:spPr>
          <a:xfrm>
            <a:off x="7464668" y="2080085"/>
            <a:ext cx="216015" cy="208185"/>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 name="Google Shape;245;p35"/>
          <p:cNvSpPr/>
          <p:nvPr/>
        </p:nvSpPr>
        <p:spPr>
          <a:xfrm>
            <a:off x="7451878" y="3298980"/>
            <a:ext cx="237607" cy="173424"/>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 name="Google Shape;246;p35"/>
          <p:cNvSpPr/>
          <p:nvPr/>
        </p:nvSpPr>
        <p:spPr>
          <a:xfrm>
            <a:off x="7453883" y="3900731"/>
            <a:ext cx="216015" cy="208185"/>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26" y="1778155"/>
            <a:ext cx="8337550" cy="304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76573" y="4835723"/>
            <a:ext cx="4578307" cy="307777"/>
          </a:xfrm>
          <a:prstGeom prst="rect">
            <a:avLst/>
          </a:prstGeom>
          <a:noFill/>
        </p:spPr>
        <p:txBody>
          <a:bodyPr wrap="square" rtlCol="0">
            <a:spAutoFit/>
          </a:bodyPr>
          <a:lstStyle/>
          <a:p>
            <a:r>
              <a:rPr lang="en-US" dirty="0" smtClean="0">
                <a:solidFill>
                  <a:schemeClr val="bg1"/>
                </a:solidFill>
                <a:latin typeface="Cambria" panose="02040503050406030204" pitchFamily="18" charset="0"/>
                <a:ea typeface="Cambria" panose="02040503050406030204" pitchFamily="18" charset="0"/>
              </a:rPr>
              <a:t>Source:  https</a:t>
            </a:r>
            <a:r>
              <a:rPr lang="en-US" dirty="0">
                <a:solidFill>
                  <a:schemeClr val="bg1"/>
                </a:solidFill>
                <a:latin typeface="Cambria" panose="02040503050406030204" pitchFamily="18" charset="0"/>
                <a:ea typeface="Cambria" panose="02040503050406030204" pitchFamily="18" charset="0"/>
              </a:rPr>
              <a:t>://www.kaggle.com/</a:t>
            </a:r>
          </a:p>
        </p:txBody>
      </p:sp>
      <p:sp>
        <p:nvSpPr>
          <p:cNvPr id="3" name="TextBox 2"/>
          <p:cNvSpPr txBox="1"/>
          <p:nvPr/>
        </p:nvSpPr>
        <p:spPr>
          <a:xfrm>
            <a:off x="1797269" y="744133"/>
            <a:ext cx="6374510" cy="1015663"/>
          </a:xfrm>
          <a:prstGeom prst="rect">
            <a:avLst/>
          </a:prstGeom>
          <a:noFill/>
        </p:spPr>
        <p:txBody>
          <a:bodyPr wrap="square" rtlCol="0">
            <a:spAutoFit/>
          </a:bodyPr>
          <a:lstStyle/>
          <a:p>
            <a:r>
              <a:rPr lang="mk-MK" sz="1200" dirty="0" smtClean="0">
                <a:solidFill>
                  <a:schemeClr val="bg1"/>
                </a:solidFill>
                <a:latin typeface="Cambria" panose="02040503050406030204" pitchFamily="18" charset="0"/>
                <a:ea typeface="Cambria" panose="02040503050406030204" pitchFamily="18" charset="0"/>
              </a:rPr>
              <a:t>Знаеме дека со секој пакет доаѓаат придружни податоци кои не се шифрираат, па ако во </a:t>
            </a:r>
            <a:r>
              <a:rPr lang="en-US" sz="1200" dirty="0" smtClean="0">
                <a:solidFill>
                  <a:schemeClr val="bg1"/>
                </a:solidFill>
                <a:latin typeface="Cambria" panose="02040503050406030204" pitchFamily="18" charset="0"/>
                <a:ea typeface="Cambria" panose="02040503050406030204" pitchFamily="18" charset="0"/>
              </a:rPr>
              <a:t>“</a:t>
            </a:r>
            <a:r>
              <a:rPr lang="mk-MK" sz="1200" dirty="0" smtClean="0">
                <a:solidFill>
                  <a:schemeClr val="bg1"/>
                </a:solidFill>
                <a:latin typeface="Cambria" panose="02040503050406030204" pitchFamily="18" charset="0"/>
                <a:ea typeface="Cambria" panose="02040503050406030204" pitchFamily="18" charset="0"/>
              </a:rPr>
              <a:t>Огнениот ѕид </a:t>
            </a:r>
            <a:r>
              <a:rPr lang="en-US" sz="1200" dirty="0" smtClean="0">
                <a:solidFill>
                  <a:schemeClr val="bg1"/>
                </a:solidFill>
                <a:latin typeface="Cambria" panose="02040503050406030204" pitchFamily="18" charset="0"/>
                <a:ea typeface="Cambria" panose="02040503050406030204" pitchFamily="18" charset="0"/>
              </a:rPr>
              <a:t>“ </a:t>
            </a:r>
            <a:r>
              <a:rPr lang="mk-MK" sz="1200" dirty="0" smtClean="0">
                <a:solidFill>
                  <a:schemeClr val="bg1"/>
                </a:solidFill>
                <a:latin typeface="Cambria" panose="02040503050406030204" pitchFamily="18" charset="0"/>
                <a:ea typeface="Cambria" panose="02040503050406030204" pitchFamily="18" charset="0"/>
              </a:rPr>
              <a:t>се имплеметира некој модел од машинско учење тој сигурно има учено на ваков сет податоци кои се придружни и даваат податоци за самиот пакет. Според истите моделот ќе може да препознае нов напад само со отварање на </a:t>
            </a:r>
            <a:r>
              <a:rPr lang="en-US" sz="1200" dirty="0" smtClean="0">
                <a:solidFill>
                  <a:schemeClr val="bg1"/>
                </a:solidFill>
                <a:latin typeface="Cambria" panose="02040503050406030204" pitchFamily="18" charset="0"/>
                <a:ea typeface="Cambria" panose="02040503050406030204" pitchFamily="18" charset="0"/>
              </a:rPr>
              <a:t>header-</a:t>
            </a:r>
            <a:r>
              <a:rPr lang="mk-MK" sz="1200" dirty="0" smtClean="0">
                <a:solidFill>
                  <a:schemeClr val="bg1"/>
                </a:solidFill>
                <a:latin typeface="Cambria" panose="02040503050406030204" pitchFamily="18" charset="0"/>
                <a:ea typeface="Cambria" panose="02040503050406030204" pitchFamily="18" charset="0"/>
              </a:rPr>
              <a:t>от на ново пристигнатиот пакет.</a:t>
            </a:r>
            <a:endParaRPr lang="en-US" sz="1200" dirty="0">
              <a:solidFill>
                <a:schemeClr val="bg1"/>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3" name="Subtitle 2"/>
          <p:cNvSpPr>
            <a:spLocks noGrp="1"/>
          </p:cNvSpPr>
          <p:nvPr>
            <p:ph type="subTitle" idx="1"/>
          </p:nvPr>
        </p:nvSpPr>
        <p:spPr>
          <a:xfrm>
            <a:off x="331754" y="741780"/>
            <a:ext cx="4262120" cy="1158227"/>
          </a:xfrm>
        </p:spPr>
        <p:txBody>
          <a:bodyPr/>
          <a:lstStyle/>
          <a:p>
            <a:pPr algn="just"/>
            <a:r>
              <a:rPr lang="mk-MK" sz="1100" dirty="0" smtClean="0">
                <a:latin typeface="Cambria" panose="02040503050406030204" pitchFamily="18" charset="0"/>
                <a:ea typeface="Cambria" panose="02040503050406030204" pitchFamily="18" charset="0"/>
              </a:rPr>
              <a:t>                   Моделот кој јас го изградив се базира на класификација на овие три типови на напади. Моделот како влез ги зема податоците од претходниот слајд односно прави конекции помеѓу сите променливи и предвидува дали станува збор за напад или не.  Во долу поставената слика се покажува дека прецизноста на моделотт достигнува до 99,9% односно од 5469 тој има само еден напад погрешно класифицирано како регуларен пакет.</a:t>
            </a:r>
            <a:endParaRPr lang="en-US" sz="1100" dirty="0">
              <a:latin typeface="Cambria" panose="02040503050406030204" pitchFamily="18" charset="0"/>
              <a:ea typeface="Cambria" panose="02040503050406030204" pitchFamily="18"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17" y="2436035"/>
            <a:ext cx="4474057" cy="2221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181" y="137926"/>
            <a:ext cx="1187450" cy="446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ubtitle 2"/>
          <p:cNvSpPr>
            <a:spLocks noGrp="1"/>
          </p:cNvSpPr>
          <p:nvPr>
            <p:ph type="subTitle" idx="1"/>
          </p:nvPr>
        </p:nvSpPr>
        <p:spPr>
          <a:xfrm>
            <a:off x="4906229" y="3505499"/>
            <a:ext cx="2735952" cy="1096477"/>
          </a:xfrm>
        </p:spPr>
        <p:txBody>
          <a:bodyPr/>
          <a:lstStyle/>
          <a:p>
            <a:pPr algn="just"/>
            <a:r>
              <a:rPr lang="mk-MK" sz="1000" dirty="0" smtClean="0">
                <a:latin typeface="Cambria" panose="02040503050406030204" pitchFamily="18" charset="0"/>
                <a:ea typeface="Cambria" panose="02040503050406030204" pitchFamily="18" charset="0"/>
              </a:rPr>
              <a:t>Податоците од датасетот се естрахирани од хедерот со помош на алатките прикажани на сликата некои од нив се </a:t>
            </a:r>
            <a:r>
              <a:rPr lang="en-US" sz="1000" b="1" dirty="0" err="1" smtClean="0">
                <a:latin typeface="Cambria" panose="02040503050406030204" pitchFamily="18" charset="0"/>
                <a:ea typeface="Cambria" panose="02040503050406030204" pitchFamily="18" charset="0"/>
              </a:rPr>
              <a:t>Nmap,xsnoop</a:t>
            </a:r>
            <a:r>
              <a:rPr lang="en-US" sz="1000" b="1" dirty="0" smtClean="0">
                <a:latin typeface="Cambria" panose="02040503050406030204" pitchFamily="18" charset="0"/>
                <a:ea typeface="Cambria" panose="02040503050406030204" pitchFamily="18" charset="0"/>
              </a:rPr>
              <a:t>, </a:t>
            </a:r>
            <a:r>
              <a:rPr lang="en-US" sz="1000" b="1" dirty="0" err="1" smtClean="0">
                <a:latin typeface="Cambria" panose="02040503050406030204" pitchFamily="18" charset="0"/>
                <a:ea typeface="Cambria" panose="02040503050406030204" pitchFamily="18" charset="0"/>
              </a:rPr>
              <a:t>neptune</a:t>
            </a:r>
            <a:r>
              <a:rPr lang="en-US" sz="1000" b="1" dirty="0" smtClean="0">
                <a:latin typeface="Cambria" panose="02040503050406030204" pitchFamily="18" charset="0"/>
                <a:ea typeface="Cambria" panose="02040503050406030204" pitchFamily="18" charset="0"/>
              </a:rPr>
              <a:t>, saint…..</a:t>
            </a:r>
            <a:endParaRPr lang="en-US" sz="1000" b="1"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467" y="1045828"/>
            <a:ext cx="5070190" cy="3653741"/>
          </a:xfrm>
          <a:prstGeom prst="rect">
            <a:avLst/>
          </a:prstGeom>
          <a:noFill/>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Subtitle 2"/>
          <p:cNvSpPr>
            <a:spLocks noGrp="1"/>
          </p:cNvSpPr>
          <p:nvPr>
            <p:ph type="subTitle" idx="1"/>
          </p:nvPr>
        </p:nvSpPr>
        <p:spPr>
          <a:xfrm>
            <a:off x="6073819" y="1941560"/>
            <a:ext cx="2735952" cy="1096477"/>
          </a:xfrm>
        </p:spPr>
        <p:txBody>
          <a:bodyPr/>
          <a:lstStyle/>
          <a:p>
            <a:pPr algn="just"/>
            <a:r>
              <a:rPr lang="mk-MK" sz="1000" dirty="0" smtClean="0">
                <a:latin typeface="Cambria" panose="02040503050406030204" pitchFamily="18" charset="0"/>
                <a:ea typeface="Cambria" panose="02040503050406030204" pitchFamily="18" charset="0"/>
              </a:rPr>
              <a:t>                         Дури и најпростите модели даваат прилично одлични резултати. Со оваа визуелизација се забележува дека сите модели имаат точност која надминува 99.9, додека најмногу се издвојуваат моделите базирани на дрва.</a:t>
            </a:r>
            <a:endParaRPr lang="en-US" sz="1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989884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idx="2"/>
          </p:nvPr>
        </p:nvSpPr>
        <p:spPr>
          <a:xfrm>
            <a:off x="3369625" y="911763"/>
            <a:ext cx="2325600" cy="179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en-US" dirty="0"/>
              <a:t>3</a:t>
            </a:r>
            <a:endParaRPr dirty="0"/>
          </a:p>
        </p:txBody>
      </p:sp>
      <p:sp>
        <p:nvSpPr>
          <p:cNvPr id="305" name="Google Shape;305;p40"/>
          <p:cNvSpPr txBox="1">
            <a:spLocks noGrp="1"/>
          </p:cNvSpPr>
          <p:nvPr>
            <p:ph type="title"/>
          </p:nvPr>
        </p:nvSpPr>
        <p:spPr>
          <a:xfrm>
            <a:off x="2863047" y="2761307"/>
            <a:ext cx="3455772"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UDP flood ATTACK</a:t>
            </a:r>
            <a:endParaRPr dirty="0"/>
          </a:p>
        </p:txBody>
      </p:sp>
    </p:spTree>
    <p:extLst>
      <p:ext uri="{BB962C8B-B14F-4D97-AF65-F5344CB8AC3E}">
        <p14:creationId xmlns:p14="http://schemas.microsoft.com/office/powerpoint/2010/main" val="287057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t="9" b="19"/>
          <a:stretch/>
        </p:blipFill>
        <p:spPr>
          <a:xfrm rot="8100052">
            <a:off x="3796547" y="1378613"/>
            <a:ext cx="1668029" cy="1815379"/>
          </a:xfrm>
          <a:prstGeom prst="rect">
            <a:avLst/>
          </a:prstGeom>
          <a:noFill/>
          <a:ln>
            <a:noFill/>
          </a:ln>
        </p:spPr>
      </p:pic>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Што е всушност</a:t>
            </a:r>
            <a:r>
              <a:rPr lang="en-US" dirty="0" smtClean="0">
                <a:latin typeface="Cambria" panose="02040503050406030204" pitchFamily="18" charset="0"/>
                <a:ea typeface="Cambria" panose="02040503050406030204" pitchFamily="18" charset="0"/>
              </a:rPr>
              <a:t> UDP flood ATTACK?</a:t>
            </a:r>
            <a:endParaRPr dirty="0">
              <a:latin typeface="Cambria" panose="02040503050406030204" pitchFamily="18" charset="0"/>
              <a:ea typeface="Cambria" panose="02040503050406030204" pitchFamily="18" charset="0"/>
            </a:endParaRPr>
          </a:p>
        </p:txBody>
      </p:sp>
      <p:sp>
        <p:nvSpPr>
          <p:cNvPr id="214" name="Google Shape;214;p33"/>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900" dirty="0">
                <a:latin typeface="Cambria" panose="02040503050406030204" pitchFamily="18" charset="0"/>
                <a:ea typeface="Cambria" panose="02040503050406030204" pitchFamily="18" charset="0"/>
              </a:rPr>
              <a:t>„UDP flood“ </a:t>
            </a:r>
            <a:r>
              <a:rPr lang="ru-RU" sz="900" dirty="0">
                <a:latin typeface="Cambria" panose="02040503050406030204" pitchFamily="18" charset="0"/>
                <a:ea typeface="Cambria" panose="02040503050406030204" pitchFamily="18" charset="0"/>
              </a:rPr>
              <a:t>е тип на напад на </a:t>
            </a:r>
            <a:r>
              <a:rPr lang="en-US" sz="900" dirty="0">
                <a:latin typeface="Cambria" panose="02040503050406030204" pitchFamily="18" charset="0"/>
                <a:ea typeface="Cambria" panose="02040503050406030204" pitchFamily="18" charset="0"/>
              </a:rPr>
              <a:t>Denial of Service (</a:t>
            </a:r>
            <a:r>
              <a:rPr lang="en-US" sz="900" dirty="0" err="1">
                <a:latin typeface="Cambria" panose="02040503050406030204" pitchFamily="18" charset="0"/>
                <a:ea typeface="Cambria" panose="02040503050406030204" pitchFamily="18" charset="0"/>
              </a:rPr>
              <a:t>DoS</a:t>
            </a:r>
            <a:r>
              <a:rPr lang="en-US" sz="900" dirty="0">
                <a:latin typeface="Cambria" panose="02040503050406030204" pitchFamily="18" charset="0"/>
                <a:ea typeface="Cambria" panose="02040503050406030204" pitchFamily="18" charset="0"/>
              </a:rPr>
              <a:t>) </a:t>
            </a:r>
            <a:r>
              <a:rPr lang="ru-RU" sz="900" dirty="0">
                <a:latin typeface="Cambria" panose="02040503050406030204" pitchFamily="18" charset="0"/>
                <a:ea typeface="Cambria" panose="02040503050406030204" pitchFamily="18" charset="0"/>
              </a:rPr>
              <a:t>во кој напаѓачот ги преполнува </a:t>
            </a:r>
            <a:r>
              <a:rPr lang="ru-RU" sz="900" dirty="0" smtClean="0">
                <a:latin typeface="Cambria" panose="02040503050406030204" pitchFamily="18" charset="0"/>
                <a:ea typeface="Cambria" panose="02040503050406030204" pitchFamily="18" charset="0"/>
              </a:rPr>
              <a:t> портите </a:t>
            </a:r>
            <a:r>
              <a:rPr lang="ru-RU" sz="900" dirty="0">
                <a:latin typeface="Cambria" panose="02040503050406030204" pitchFamily="18" charset="0"/>
                <a:ea typeface="Cambria" panose="02040503050406030204" pitchFamily="18" charset="0"/>
              </a:rPr>
              <a:t>на целниот хост со </a:t>
            </a:r>
            <a:r>
              <a:rPr lang="en-US" sz="900" dirty="0">
                <a:latin typeface="Cambria" panose="02040503050406030204" pitchFamily="18" charset="0"/>
                <a:ea typeface="Cambria" panose="02040503050406030204" pitchFamily="18" charset="0"/>
              </a:rPr>
              <a:t>IP </a:t>
            </a:r>
            <a:r>
              <a:rPr lang="ru-RU" sz="900" dirty="0">
                <a:latin typeface="Cambria" panose="02040503050406030204" pitchFamily="18" charset="0"/>
                <a:ea typeface="Cambria" panose="02040503050406030204" pitchFamily="18" charset="0"/>
              </a:rPr>
              <a:t>пакети што содржат </a:t>
            </a:r>
            <a:r>
              <a:rPr lang="en-US" sz="900" dirty="0">
                <a:latin typeface="Cambria" panose="02040503050406030204" pitchFamily="18" charset="0"/>
                <a:ea typeface="Cambria" panose="02040503050406030204" pitchFamily="18" charset="0"/>
              </a:rPr>
              <a:t>UDP </a:t>
            </a:r>
            <a:r>
              <a:rPr lang="ru-RU" sz="900" dirty="0">
                <a:latin typeface="Cambria" panose="02040503050406030204" pitchFamily="18" charset="0"/>
                <a:ea typeface="Cambria" panose="02040503050406030204" pitchFamily="18" charset="0"/>
              </a:rPr>
              <a:t>датаграми.</a:t>
            </a:r>
            <a:endParaRPr sz="900" dirty="0">
              <a:latin typeface="Cambria" panose="02040503050406030204" pitchFamily="18" charset="0"/>
              <a:ea typeface="Cambria" panose="02040503050406030204" pitchFamily="18" charset="0"/>
            </a:endParaRPr>
          </a:p>
        </p:txBody>
      </p:sp>
      <p:sp>
        <p:nvSpPr>
          <p:cNvPr id="215" name="Google Shape;215;p33"/>
          <p:cNvSpPr txBox="1">
            <a:spLocks noGrp="1"/>
          </p:cNvSpPr>
          <p:nvPr>
            <p:ph type="ctrTitle" idx="2"/>
          </p:nvPr>
        </p:nvSpPr>
        <p:spPr>
          <a:xfrm>
            <a:off x="3478339" y="3147982"/>
            <a:ext cx="2187156"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Што е главната идеја?</a:t>
            </a:r>
            <a:endParaRPr dirty="0">
              <a:latin typeface="Cambria" panose="02040503050406030204" pitchFamily="18" charset="0"/>
              <a:ea typeface="Cambria" panose="02040503050406030204" pitchFamily="18" charset="0"/>
            </a:endParaRPr>
          </a:p>
        </p:txBody>
      </p:sp>
      <p:sp>
        <p:nvSpPr>
          <p:cNvPr id="216" name="Google Shape;216;p33"/>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p>
            <a:pPr marL="0" lvl="0" indent="0"/>
            <a:r>
              <a:rPr lang="ru-RU" sz="900" dirty="0">
                <a:latin typeface="Cambria" panose="02040503050406030204" pitchFamily="18" charset="0"/>
                <a:ea typeface="Cambria" panose="02040503050406030204" pitchFamily="18" charset="0"/>
              </a:rPr>
              <a:t>Домаќинот што прима ги проверува </a:t>
            </a:r>
            <a:r>
              <a:rPr lang="ru-RU" sz="900" dirty="0" smtClean="0">
                <a:latin typeface="Cambria" panose="02040503050406030204" pitchFamily="18" charset="0"/>
                <a:ea typeface="Cambria" panose="02040503050406030204" pitchFamily="18" charset="0"/>
              </a:rPr>
              <a:t> барањата и  </a:t>
            </a:r>
            <a:r>
              <a:rPr lang="ru-RU" sz="900" dirty="0">
                <a:latin typeface="Cambria" panose="02040503050406030204" pitchFamily="18" charset="0"/>
                <a:ea typeface="Cambria" panose="02040503050406030204" pitchFamily="18" charset="0"/>
              </a:rPr>
              <a:t>испраќа назад пакет „Дестинација недостижна“. Како што се добиваат и одговараат се повеќе UDP пакети, системот станува преоптоварен и не реагира на другите клиенти.</a:t>
            </a:r>
            <a:endParaRPr sz="900" dirty="0">
              <a:solidFill>
                <a:schemeClr val="dk1"/>
              </a:solidFill>
              <a:latin typeface="Cambria" panose="02040503050406030204" pitchFamily="18" charset="0"/>
              <a:ea typeface="Cambria" panose="02040503050406030204" pitchFamily="18" charset="0"/>
            </a:endParaRPr>
          </a:p>
        </p:txBody>
      </p:sp>
      <p:sp>
        <p:nvSpPr>
          <p:cNvPr id="217" name="Google Shape;217;p33"/>
          <p:cNvSpPr txBox="1">
            <a:spLocks noGrp="1"/>
          </p:cNvSpPr>
          <p:nvPr>
            <p:ph type="ctrTitle" idx="4"/>
          </p:nvPr>
        </p:nvSpPr>
        <p:spPr>
          <a:xfrm>
            <a:off x="6295653" y="3159233"/>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Кога настанува проблемот?</a:t>
            </a:r>
            <a:endParaRPr dirty="0">
              <a:latin typeface="Cambria" panose="02040503050406030204" pitchFamily="18" charset="0"/>
              <a:ea typeface="Cambria" panose="02040503050406030204" pitchFamily="18" charset="0"/>
            </a:endParaRPr>
          </a:p>
        </p:txBody>
      </p:sp>
      <p:sp>
        <p:nvSpPr>
          <p:cNvPr id="218" name="Google Shape;218;p33"/>
          <p:cNvSpPr txBox="1">
            <a:spLocks noGrp="1"/>
          </p:cNvSpPr>
          <p:nvPr>
            <p:ph type="subTitle" idx="5"/>
          </p:nvPr>
        </p:nvSpPr>
        <p:spPr>
          <a:xfrm>
            <a:off x="6053959" y="3618227"/>
            <a:ext cx="2370041" cy="792300"/>
          </a:xfrm>
          <a:prstGeom prst="rect">
            <a:avLst/>
          </a:prstGeom>
        </p:spPr>
        <p:txBody>
          <a:bodyPr spcFirstLastPara="1" wrap="square" lIns="91425" tIns="91425" rIns="91425" bIns="91425" anchor="t" anchorCtr="0">
            <a:noAutofit/>
          </a:bodyPr>
          <a:lstStyle/>
          <a:p>
            <a:pPr marL="0" lvl="0" indent="0"/>
            <a:r>
              <a:rPr lang="ru-RU" sz="900" dirty="0">
                <a:latin typeface="Cambria" panose="02040503050406030204" pitchFamily="18" charset="0"/>
                <a:ea typeface="Cambria" panose="02040503050406030204" pitchFamily="18" charset="0"/>
              </a:rPr>
              <a:t>напаѓачот исто така може да ја </a:t>
            </a:r>
            <a:r>
              <a:rPr lang="ru-RU" sz="900" dirty="0" smtClean="0">
                <a:latin typeface="Cambria" panose="02040503050406030204" pitchFamily="18" charset="0"/>
                <a:ea typeface="Cambria" panose="02040503050406030204" pitchFamily="18" charset="0"/>
              </a:rPr>
              <a:t>лажира IP </a:t>
            </a:r>
            <a:r>
              <a:rPr lang="ru-RU" sz="900" dirty="0">
                <a:latin typeface="Cambria" panose="02040503050406030204" pitchFamily="18" charset="0"/>
                <a:ea typeface="Cambria" panose="02040503050406030204" pitchFamily="18" charset="0"/>
              </a:rPr>
              <a:t>адресата на пакетите, </a:t>
            </a:r>
            <a:r>
              <a:rPr lang="ru-RU" sz="900" dirty="0" smtClean="0">
                <a:latin typeface="Cambria" panose="02040503050406030204" pitchFamily="18" charset="0"/>
                <a:ea typeface="Cambria" panose="02040503050406030204" pitchFamily="18" charset="0"/>
              </a:rPr>
              <a:t>за </a:t>
            </a:r>
            <a:r>
              <a:rPr lang="ru-RU" sz="900" dirty="0">
                <a:latin typeface="Cambria" panose="02040503050406030204" pitchFamily="18" charset="0"/>
                <a:ea typeface="Cambria" panose="02040503050406030204" pitchFamily="18" charset="0"/>
              </a:rPr>
              <a:t>да се осигура дека вратените ICMP пакети не стигнат до нивниот </a:t>
            </a:r>
            <a:r>
              <a:rPr lang="ru-RU" sz="900" dirty="0" smtClean="0">
                <a:latin typeface="Cambria" panose="02040503050406030204" pitchFamily="18" charset="0"/>
                <a:ea typeface="Cambria" panose="02040503050406030204" pitchFamily="18" charset="0"/>
              </a:rPr>
              <a:t>домаќин. Со ова комплетно се анонимизира </a:t>
            </a:r>
            <a:r>
              <a:rPr lang="ru-RU" sz="900" dirty="0">
                <a:latin typeface="Cambria" panose="02040503050406030204" pitchFamily="18" charset="0"/>
                <a:ea typeface="Cambria" panose="02040503050406030204" pitchFamily="18" charset="0"/>
              </a:rPr>
              <a:t>нападот.</a:t>
            </a:r>
            <a:endParaRPr sz="900" dirty="0">
              <a:latin typeface="Cambria" panose="02040503050406030204" pitchFamily="18" charset="0"/>
              <a:ea typeface="Cambria" panose="02040503050406030204" pitchFamily="18" charset="0"/>
            </a:endParaRPr>
          </a:p>
        </p:txBody>
      </p:sp>
      <p:pic>
        <p:nvPicPr>
          <p:cNvPr id="219" name="Google Shape;219;p33"/>
          <p:cNvPicPr preferRelativeResize="0"/>
          <p:nvPr/>
        </p:nvPicPr>
        <p:blipFill rotWithShape="1">
          <a:blip r:embed="rId4">
            <a:alphaModFix/>
          </a:blip>
          <a:srcRect/>
          <a:stretch/>
        </p:blipFill>
        <p:spPr>
          <a:xfrm rot="55">
            <a:off x="829674" y="1378614"/>
            <a:ext cx="1668025" cy="1815378"/>
          </a:xfrm>
          <a:prstGeom prst="rect">
            <a:avLst/>
          </a:prstGeom>
          <a:noFill/>
          <a:ln>
            <a:noFill/>
          </a:ln>
        </p:spPr>
      </p:pic>
      <p:grpSp>
        <p:nvGrpSpPr>
          <p:cNvPr id="220" name="Google Shape;220;p33"/>
          <p:cNvGrpSpPr/>
          <p:nvPr/>
        </p:nvGrpSpPr>
        <p:grpSpPr>
          <a:xfrm>
            <a:off x="1423068" y="2051714"/>
            <a:ext cx="476044" cy="469179"/>
            <a:chOff x="-64774725" y="1916550"/>
            <a:chExt cx="319000" cy="314400"/>
          </a:xfrm>
        </p:grpSpPr>
        <p:sp>
          <p:nvSpPr>
            <p:cNvPr id="221" name="Google Shape;221;p3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2" name="Google Shape;222;p3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23" name="Google Shape;223;p33"/>
          <p:cNvGrpSpPr/>
          <p:nvPr/>
        </p:nvGrpSpPr>
        <p:grpSpPr>
          <a:xfrm>
            <a:off x="4346484" y="2020805"/>
            <a:ext cx="450867" cy="449687"/>
            <a:chOff x="3599700" y="1954475"/>
            <a:chExt cx="296175" cy="295400"/>
          </a:xfrm>
        </p:grpSpPr>
        <p:sp>
          <p:nvSpPr>
            <p:cNvPr id="224" name="Google Shape;224;p33"/>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5" name="Google Shape;225;p33"/>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6" name="Google Shape;226;p33"/>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27" name="Google Shape;227;p33"/>
          <p:cNvGrpSpPr/>
          <p:nvPr/>
        </p:nvGrpSpPr>
        <p:grpSpPr>
          <a:xfrm>
            <a:off x="7246803" y="2074770"/>
            <a:ext cx="452085" cy="341756"/>
            <a:chOff x="3962775" y="1990700"/>
            <a:chExt cx="296975" cy="224500"/>
          </a:xfrm>
        </p:grpSpPr>
        <p:sp>
          <p:nvSpPr>
            <p:cNvPr id="228" name="Google Shape;228;p33"/>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9" name="Google Shape;229;p33"/>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30" name="Google Shape;230;p33"/>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31" name="Google Shape;231;p33"/>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2" name="Title 1"/>
          <p:cNvSpPr>
            <a:spLocks noGrp="1"/>
          </p:cNvSpPr>
          <p:nvPr>
            <p:ph type="ctrTitle"/>
          </p:nvPr>
        </p:nvSpPr>
        <p:spPr>
          <a:xfrm>
            <a:off x="618722" y="3266774"/>
            <a:ext cx="2288061" cy="502200"/>
          </a:xfrm>
        </p:spPr>
        <p:txBody>
          <a:bodyPr/>
          <a:lstStyle/>
          <a:p>
            <a:r>
              <a:rPr lang="mk-MK" dirty="0" smtClean="0">
                <a:latin typeface="Cambria" panose="02040503050406030204" pitchFamily="18" charset="0"/>
                <a:ea typeface="Cambria" panose="02040503050406030204" pitchFamily="18" charset="0"/>
              </a:rPr>
              <a:t>Како се дефинира?</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931791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6146" name="Picture 2" descr="UDP flood DDoS attack | Cloud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896" y="538972"/>
            <a:ext cx="6387852" cy="426005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9019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p35"/>
          <p:cNvSpPr/>
          <p:nvPr/>
        </p:nvSpPr>
        <p:spPr>
          <a:xfrm>
            <a:off x="7453886" y="2697249"/>
            <a:ext cx="237607" cy="173424"/>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 name="Google Shape;244;p35"/>
          <p:cNvSpPr/>
          <p:nvPr/>
        </p:nvSpPr>
        <p:spPr>
          <a:xfrm>
            <a:off x="7464668" y="2080085"/>
            <a:ext cx="216015" cy="208185"/>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 name="Google Shape;245;p35"/>
          <p:cNvSpPr/>
          <p:nvPr/>
        </p:nvSpPr>
        <p:spPr>
          <a:xfrm>
            <a:off x="7451878" y="3298980"/>
            <a:ext cx="237607" cy="173424"/>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 name="Google Shape;246;p35"/>
          <p:cNvSpPr/>
          <p:nvPr/>
        </p:nvSpPr>
        <p:spPr>
          <a:xfrm>
            <a:off x="7453883" y="3900731"/>
            <a:ext cx="216015" cy="208185"/>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TextBox 1"/>
          <p:cNvSpPr txBox="1"/>
          <p:nvPr/>
        </p:nvSpPr>
        <p:spPr>
          <a:xfrm>
            <a:off x="176573" y="4835723"/>
            <a:ext cx="4578307" cy="307777"/>
          </a:xfrm>
          <a:prstGeom prst="rect">
            <a:avLst/>
          </a:prstGeom>
          <a:noFill/>
        </p:spPr>
        <p:txBody>
          <a:bodyPr wrap="square" rtlCol="0">
            <a:spAutoFit/>
          </a:bodyPr>
          <a:lstStyle/>
          <a:p>
            <a:r>
              <a:rPr lang="en-US" dirty="0" smtClean="0">
                <a:solidFill>
                  <a:schemeClr val="bg1"/>
                </a:solidFill>
                <a:latin typeface="Cambria" panose="02040503050406030204" pitchFamily="18" charset="0"/>
                <a:ea typeface="Cambria" panose="02040503050406030204" pitchFamily="18" charset="0"/>
              </a:rPr>
              <a:t>Source:  https</a:t>
            </a:r>
            <a:r>
              <a:rPr lang="en-US" dirty="0">
                <a:solidFill>
                  <a:schemeClr val="bg1"/>
                </a:solidFill>
                <a:latin typeface="Cambria" panose="02040503050406030204" pitchFamily="18" charset="0"/>
                <a:ea typeface="Cambria" panose="02040503050406030204" pitchFamily="18" charset="0"/>
              </a:rPr>
              <a:t>://www.kaggle.com/</a:t>
            </a:r>
          </a:p>
        </p:txBody>
      </p:sp>
      <p:sp>
        <p:nvSpPr>
          <p:cNvPr id="3" name="TextBox 2"/>
          <p:cNvSpPr txBox="1"/>
          <p:nvPr/>
        </p:nvSpPr>
        <p:spPr>
          <a:xfrm>
            <a:off x="1715288" y="649540"/>
            <a:ext cx="6374510" cy="461665"/>
          </a:xfrm>
          <a:prstGeom prst="rect">
            <a:avLst/>
          </a:prstGeom>
          <a:noFill/>
        </p:spPr>
        <p:txBody>
          <a:bodyPr wrap="square" rtlCol="0">
            <a:spAutoFit/>
          </a:bodyPr>
          <a:lstStyle/>
          <a:p>
            <a:r>
              <a:rPr lang="mk-MK" sz="1200" dirty="0" smtClean="0">
                <a:solidFill>
                  <a:schemeClr val="bg1"/>
                </a:solidFill>
                <a:latin typeface="Cambria" panose="02040503050406030204" pitchFamily="18" charset="0"/>
                <a:ea typeface="Cambria" panose="02040503050406030204" pitchFamily="18" charset="0"/>
              </a:rPr>
              <a:t>Парче од датасетот кој е наменет за тренирање на моделите при класификација дали еден пакет е дел од </a:t>
            </a:r>
            <a:r>
              <a:rPr lang="en-US" sz="1200" dirty="0" smtClean="0">
                <a:solidFill>
                  <a:schemeClr val="bg1"/>
                </a:solidFill>
                <a:latin typeface="Cambria" panose="02040503050406030204" pitchFamily="18" charset="0"/>
                <a:ea typeface="Cambria" panose="02040503050406030204" pitchFamily="18" charset="0"/>
              </a:rPr>
              <a:t>UDP flood </a:t>
            </a:r>
            <a:r>
              <a:rPr lang="mk-MK" sz="1200" dirty="0" smtClean="0">
                <a:solidFill>
                  <a:schemeClr val="bg1"/>
                </a:solidFill>
                <a:latin typeface="Cambria" panose="02040503050406030204" pitchFamily="18" charset="0"/>
                <a:ea typeface="Cambria" panose="02040503050406030204" pitchFamily="18" charset="0"/>
              </a:rPr>
              <a:t>напад или се работи за регуларен датаграм.</a:t>
            </a:r>
            <a:endParaRPr lang="en-US" sz="1200" dirty="0">
              <a:solidFill>
                <a:schemeClr val="bg1"/>
              </a:solidFill>
              <a:latin typeface="Cambria" panose="02040503050406030204" pitchFamily="18" charset="0"/>
              <a:ea typeface="Cambria" panose="02040503050406030204"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51" y="1159073"/>
            <a:ext cx="8204200"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375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93" y="466563"/>
            <a:ext cx="4211133" cy="2442602"/>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398" y="2062128"/>
            <a:ext cx="4197554" cy="283142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74579" y="3127879"/>
            <a:ext cx="4648770" cy="830997"/>
          </a:xfrm>
          <a:prstGeom prst="rect">
            <a:avLst/>
          </a:prstGeom>
          <a:noFill/>
        </p:spPr>
        <p:txBody>
          <a:bodyPr wrap="square" rtlCol="0">
            <a:spAutoFit/>
          </a:bodyPr>
          <a:lstStyle/>
          <a:p>
            <a:pPr algn="just"/>
            <a:r>
              <a:rPr lang="mk-MK" sz="1200" b="1" dirty="0" smtClean="0">
                <a:solidFill>
                  <a:schemeClr val="bg1"/>
                </a:solidFill>
                <a:latin typeface="Cambria" panose="02040503050406030204" pitchFamily="18" charset="0"/>
                <a:ea typeface="Cambria" panose="02040503050406030204" pitchFamily="18" charset="0"/>
              </a:rPr>
              <a:t>Дискусија за резултатите</a:t>
            </a:r>
            <a:r>
              <a:rPr lang="en-US" sz="1200" b="1" dirty="0" smtClean="0">
                <a:solidFill>
                  <a:schemeClr val="bg1"/>
                </a:solidFill>
                <a:latin typeface="Cambria" panose="02040503050406030204" pitchFamily="18" charset="0"/>
                <a:ea typeface="Cambria" panose="02040503050406030204" pitchFamily="18" charset="0"/>
              </a:rPr>
              <a:t> </a:t>
            </a:r>
            <a:r>
              <a:rPr lang="en-US" sz="1200" dirty="0" smtClean="0">
                <a:solidFill>
                  <a:schemeClr val="bg1"/>
                </a:solidFill>
                <a:latin typeface="Cambria" panose="02040503050406030204" pitchFamily="18" charset="0"/>
                <a:ea typeface="Cambria" panose="02040503050406030204" pitchFamily="18" charset="0"/>
              </a:rPr>
              <a:t>: </a:t>
            </a:r>
            <a:r>
              <a:rPr lang="mk-MK" sz="1200" dirty="0" smtClean="0">
                <a:solidFill>
                  <a:schemeClr val="bg1"/>
                </a:solidFill>
                <a:latin typeface="Cambria" panose="02040503050406030204" pitchFamily="18" charset="0"/>
                <a:ea typeface="Cambria" panose="02040503050406030204" pitchFamily="18" charset="0"/>
              </a:rPr>
              <a:t>Резултатите се полоши од</a:t>
            </a:r>
            <a:endParaRPr lang="en-US" sz="1200" dirty="0" smtClean="0">
              <a:solidFill>
                <a:schemeClr val="bg1"/>
              </a:solidFill>
              <a:latin typeface="Cambria" panose="02040503050406030204" pitchFamily="18" charset="0"/>
              <a:ea typeface="Cambria" panose="02040503050406030204" pitchFamily="18" charset="0"/>
            </a:endParaRPr>
          </a:p>
          <a:p>
            <a:pPr algn="just"/>
            <a:r>
              <a:rPr lang="mk-MK" sz="1200" dirty="0" smtClean="0">
                <a:solidFill>
                  <a:schemeClr val="bg1"/>
                </a:solidFill>
                <a:latin typeface="Cambria" panose="02040503050406030204" pitchFamily="18" charset="0"/>
                <a:ea typeface="Cambria" panose="02040503050406030204" pitchFamily="18" charset="0"/>
              </a:rPr>
              <a:t> класификацијата на нападот </a:t>
            </a:r>
            <a:r>
              <a:rPr lang="en-US" sz="1200" dirty="0" smtClean="0">
                <a:solidFill>
                  <a:schemeClr val="bg1"/>
                </a:solidFill>
                <a:latin typeface="Cambria" panose="02040503050406030204" pitchFamily="18" charset="0"/>
                <a:ea typeface="Cambria" panose="02040503050406030204" pitchFamily="18" charset="0"/>
              </a:rPr>
              <a:t>TCP SYN</a:t>
            </a:r>
            <a:r>
              <a:rPr lang="mk-MK" sz="1200" dirty="0" smtClean="0">
                <a:solidFill>
                  <a:schemeClr val="bg1"/>
                </a:solidFill>
                <a:latin typeface="Cambria" panose="02040503050406030204" pitchFamily="18" charset="0"/>
                <a:ea typeface="Cambria" panose="02040503050406030204" pitchFamily="18" charset="0"/>
              </a:rPr>
              <a:t>, но сепак 0.77 е многу добар резултат. Според визуелизацијата на сликата најдобри резултати даваат моделите базирани на дрва.</a:t>
            </a:r>
            <a:r>
              <a:rPr lang="en-US" sz="1200" dirty="0" smtClean="0">
                <a:solidFill>
                  <a:schemeClr val="bg1"/>
                </a:solidFill>
                <a:latin typeface="Cambria" panose="02040503050406030204" pitchFamily="18" charset="0"/>
                <a:ea typeface="Cambria" panose="02040503050406030204" pitchFamily="18" charset="0"/>
              </a:rPr>
              <a:t> </a:t>
            </a:r>
            <a:endParaRPr lang="en-US" sz="12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94272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idx="2"/>
          </p:nvPr>
        </p:nvSpPr>
        <p:spPr>
          <a:xfrm>
            <a:off x="3369625" y="911763"/>
            <a:ext cx="2325600" cy="179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04</a:t>
            </a:r>
            <a:endParaRPr dirty="0"/>
          </a:p>
        </p:txBody>
      </p:sp>
      <p:sp>
        <p:nvSpPr>
          <p:cNvPr id="305" name="Google Shape;305;p40"/>
          <p:cNvSpPr txBox="1">
            <a:spLocks noGrp="1"/>
          </p:cNvSpPr>
          <p:nvPr>
            <p:ph type="title"/>
          </p:nvPr>
        </p:nvSpPr>
        <p:spPr>
          <a:xfrm>
            <a:off x="3323399" y="2893738"/>
            <a:ext cx="2938663"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ICMP flood ATTACK</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Содржина</a:t>
            </a:r>
            <a:endParaRPr dirty="0">
              <a:latin typeface="Cambria" panose="02040503050406030204" pitchFamily="18" charset="0"/>
              <a:ea typeface="Cambria" panose="02040503050406030204" pitchFamily="18" charset="0"/>
            </a:endParaRPr>
          </a:p>
        </p:txBody>
      </p:sp>
      <p:sp>
        <p:nvSpPr>
          <p:cNvPr id="165" name="Google Shape;165;p30"/>
          <p:cNvSpPr txBox="1">
            <a:spLocks noGrp="1"/>
          </p:cNvSpPr>
          <p:nvPr>
            <p:ph type="title"/>
          </p:nvPr>
        </p:nvSpPr>
        <p:spPr>
          <a:xfrm>
            <a:off x="10737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6" name="Google Shape;166;p30"/>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mk-MK" dirty="0" smtClean="0"/>
              <a:t>Вовед</a:t>
            </a:r>
            <a:endParaRPr dirty="0"/>
          </a:p>
        </p:txBody>
      </p:sp>
      <p:sp>
        <p:nvSpPr>
          <p:cNvPr id="167" name="Google Shape;167;p30"/>
          <p:cNvSpPr txBox="1">
            <a:spLocks noGrp="1"/>
          </p:cNvSpPr>
          <p:nvPr>
            <p:ph type="subTitle" idx="1"/>
          </p:nvPr>
        </p:nvSpPr>
        <p:spPr>
          <a:xfrm>
            <a:off x="2106549" y="1995950"/>
            <a:ext cx="2566350" cy="7409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mk-MK" sz="1100" dirty="0" smtClean="0">
                <a:latin typeface="Cambria" panose="02040503050406030204" pitchFamily="18" charset="0"/>
                <a:ea typeface="Cambria" panose="02040503050406030204" pitchFamily="18" charset="0"/>
              </a:rPr>
              <a:t>Краток вовед за нападите и машинско учење</a:t>
            </a:r>
            <a:endParaRPr sz="1100" dirty="0">
              <a:latin typeface="Cambria" panose="02040503050406030204" pitchFamily="18" charset="0"/>
              <a:ea typeface="Cambria" panose="02040503050406030204" pitchFamily="18" charset="0"/>
            </a:endParaRPr>
          </a:p>
        </p:txBody>
      </p:sp>
      <p:sp>
        <p:nvSpPr>
          <p:cNvPr id="168" name="Google Shape;168;p30"/>
          <p:cNvSpPr txBox="1">
            <a:spLocks noGrp="1"/>
          </p:cNvSpPr>
          <p:nvPr>
            <p:ph type="title" idx="2"/>
          </p:nvPr>
        </p:nvSpPr>
        <p:spPr>
          <a:xfrm>
            <a:off x="10737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9" name="Google Shape;169;p30"/>
          <p:cNvSpPr txBox="1">
            <a:spLocks noGrp="1"/>
          </p:cNvSpPr>
          <p:nvPr>
            <p:ph type="ctrTitle" idx="6"/>
          </p:nvPr>
        </p:nvSpPr>
        <p:spPr>
          <a:xfrm>
            <a:off x="2106549" y="2929224"/>
            <a:ext cx="274923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UDP flood </a:t>
            </a:r>
            <a:r>
              <a:rPr lang="mk-MK" smtClean="0"/>
              <a:t>напад</a:t>
            </a:r>
            <a:endParaRPr dirty="0"/>
          </a:p>
        </p:txBody>
      </p:sp>
      <p:sp>
        <p:nvSpPr>
          <p:cNvPr id="170" name="Google Shape;170;p30"/>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mk-MK" sz="1100" dirty="0" smtClean="0">
                <a:latin typeface="Cambria" panose="02040503050406030204" pitchFamily="18" charset="0"/>
                <a:ea typeface="Cambria" panose="02040503050406030204" pitchFamily="18" charset="0"/>
              </a:rPr>
              <a:t>Тип на </a:t>
            </a:r>
            <a:r>
              <a:rPr lang="en-US" sz="1100" dirty="0" smtClean="0">
                <a:latin typeface="Cambria" panose="02040503050406030204" pitchFamily="18" charset="0"/>
                <a:ea typeface="Cambria" panose="02040503050406030204" pitchFamily="18" charset="0"/>
              </a:rPr>
              <a:t>Denial of Service</a:t>
            </a:r>
            <a:r>
              <a:rPr lang="mk-MK" sz="1100" dirty="0" smtClean="0">
                <a:latin typeface="Cambria" panose="02040503050406030204" pitchFamily="18" charset="0"/>
                <a:ea typeface="Cambria" panose="02040503050406030204" pitchFamily="18" charset="0"/>
              </a:rPr>
              <a:t> напад во кој ботови го преплавуваат хостот со </a:t>
            </a:r>
            <a:r>
              <a:rPr lang="en-US" sz="1100" dirty="0" err="1" smtClean="0">
                <a:latin typeface="Cambria" panose="02040503050406030204" pitchFamily="18" charset="0"/>
                <a:ea typeface="Cambria" panose="02040503050406030204" pitchFamily="18" charset="0"/>
              </a:rPr>
              <a:t>Udp</a:t>
            </a:r>
            <a:r>
              <a:rPr lang="en-US" sz="1100" dirty="0" smtClean="0">
                <a:latin typeface="Cambria" panose="02040503050406030204" pitchFamily="18" charset="0"/>
                <a:ea typeface="Cambria" panose="02040503050406030204" pitchFamily="18" charset="0"/>
              </a:rPr>
              <a:t> </a:t>
            </a:r>
            <a:r>
              <a:rPr lang="mk-MK" sz="1100" dirty="0" smtClean="0">
                <a:latin typeface="Cambria" panose="02040503050406030204" pitchFamily="18" charset="0"/>
                <a:ea typeface="Cambria" panose="02040503050406030204" pitchFamily="18" charset="0"/>
              </a:rPr>
              <a:t>датаграми.</a:t>
            </a:r>
            <a:r>
              <a:rPr lang="en-US" sz="1100" dirty="0" smtClean="0">
                <a:latin typeface="Cambria" panose="02040503050406030204" pitchFamily="18" charset="0"/>
                <a:ea typeface="Cambria" panose="02040503050406030204" pitchFamily="18" charset="0"/>
              </a:rPr>
              <a:t> </a:t>
            </a:r>
            <a:endParaRPr sz="1100" dirty="0">
              <a:latin typeface="Cambria" panose="02040503050406030204" pitchFamily="18" charset="0"/>
              <a:ea typeface="Cambria" panose="02040503050406030204" pitchFamily="18" charset="0"/>
            </a:endParaRPr>
          </a:p>
          <a:p>
            <a:pPr marL="0" lvl="0" indent="0" algn="l" rtl="0">
              <a:spcBef>
                <a:spcPts val="0"/>
              </a:spcBef>
              <a:spcAft>
                <a:spcPts val="0"/>
              </a:spcAft>
              <a:buNone/>
            </a:pPr>
            <a:endParaRPr sz="1100" dirty="0">
              <a:latin typeface="Cambria" panose="02040503050406030204" pitchFamily="18" charset="0"/>
              <a:ea typeface="Cambria" panose="02040503050406030204" pitchFamily="18" charset="0"/>
            </a:endParaRPr>
          </a:p>
        </p:txBody>
      </p:sp>
      <p:sp>
        <p:nvSpPr>
          <p:cNvPr id="171" name="Google Shape;171;p30"/>
          <p:cNvSpPr txBox="1">
            <a:spLocks noGrp="1"/>
          </p:cNvSpPr>
          <p:nvPr>
            <p:ph type="title" idx="3"/>
          </p:nvPr>
        </p:nvSpPr>
        <p:spPr>
          <a:xfrm>
            <a:off x="7110300" y="18156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2" name="Google Shape;172;p30"/>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TCP SYN flood </a:t>
            </a:r>
            <a:r>
              <a:rPr lang="mk-MK" dirty="0" smtClean="0"/>
              <a:t>напад</a:t>
            </a:r>
            <a:endParaRPr dirty="0"/>
          </a:p>
        </p:txBody>
      </p:sp>
      <p:sp>
        <p:nvSpPr>
          <p:cNvPr id="173" name="Google Shape;173;p30"/>
          <p:cNvSpPr txBox="1">
            <a:spLocks noGrp="1"/>
          </p:cNvSpPr>
          <p:nvPr>
            <p:ph type="subTitle" idx="9"/>
          </p:nvPr>
        </p:nvSpPr>
        <p:spPr>
          <a:xfrm>
            <a:off x="4881004" y="1995950"/>
            <a:ext cx="2522205" cy="572400"/>
          </a:xfrm>
          <a:prstGeom prst="rect">
            <a:avLst/>
          </a:prstGeom>
        </p:spPr>
        <p:txBody>
          <a:bodyPr spcFirstLastPara="1" wrap="square" lIns="91425" tIns="91425" rIns="91425" bIns="91425" anchor="t" anchorCtr="0">
            <a:noAutofit/>
          </a:bodyPr>
          <a:lstStyle/>
          <a:p>
            <a:pPr marL="0" indent="0" algn="l"/>
            <a:r>
              <a:rPr lang="ru-RU" sz="1000" dirty="0">
                <a:latin typeface="Cambria" panose="02040503050406030204" pitchFamily="18" charset="0"/>
                <a:ea typeface="Cambria" panose="02040503050406030204" pitchFamily="18" charset="0"/>
              </a:rPr>
              <a:t>Тип на Denial of Service напад во кој ботови </a:t>
            </a:r>
            <a:r>
              <a:rPr lang="mk-MK" sz="1000" dirty="0" smtClean="0">
                <a:latin typeface="Cambria" panose="02040503050406030204" pitchFamily="18" charset="0"/>
                <a:ea typeface="Cambria" panose="02040503050406030204" pitchFamily="18" charset="0"/>
              </a:rPr>
              <a:t>го започнуваат</a:t>
            </a:r>
            <a:r>
              <a:rPr lang="en-US" sz="1000" dirty="0">
                <a:latin typeface="Cambria" panose="02040503050406030204" pitchFamily="18" charset="0"/>
                <a:ea typeface="Cambria" panose="02040503050406030204" pitchFamily="18" charset="0"/>
              </a:rPr>
              <a:t> </a:t>
            </a:r>
            <a:r>
              <a:rPr lang="en-US" sz="1000" dirty="0" smtClean="0">
                <a:latin typeface="Cambria" panose="02040503050406030204" pitchFamily="18" charset="0"/>
                <a:ea typeface="Cambria" panose="02040503050406030204" pitchFamily="18" charset="0"/>
              </a:rPr>
              <a:t>“</a:t>
            </a:r>
            <a:r>
              <a:rPr lang="mk-MK" sz="1000" dirty="0" smtClean="0">
                <a:latin typeface="Cambria" panose="02040503050406030204" pitchFamily="18" charset="0"/>
                <a:ea typeface="Cambria" panose="02040503050406030204" pitchFamily="18" charset="0"/>
              </a:rPr>
              <a:t>ракувањето</a:t>
            </a:r>
            <a:r>
              <a:rPr lang="en-US" sz="1000" dirty="0" smtClean="0">
                <a:latin typeface="Cambria" panose="02040503050406030204" pitchFamily="18" charset="0"/>
                <a:ea typeface="Cambria" panose="02040503050406030204" pitchFamily="18" charset="0"/>
              </a:rPr>
              <a:t>” </a:t>
            </a:r>
            <a:r>
              <a:rPr lang="mk-MK" sz="1000" dirty="0" smtClean="0">
                <a:latin typeface="Cambria" panose="02040503050406030204" pitchFamily="18" charset="0"/>
                <a:ea typeface="Cambria" panose="02040503050406030204" pitchFamily="18" charset="0"/>
              </a:rPr>
              <a:t>со</a:t>
            </a:r>
            <a:r>
              <a:rPr lang="en-US" sz="1000" dirty="0" smtClean="0">
                <a:latin typeface="Cambria" panose="02040503050406030204" pitchFamily="18" charset="0"/>
                <a:ea typeface="Cambria" panose="02040503050406030204" pitchFamily="18" charset="0"/>
              </a:rPr>
              <a:t> </a:t>
            </a:r>
            <a:r>
              <a:rPr lang="mk-MK" sz="1000" dirty="0" smtClean="0">
                <a:latin typeface="Cambria" panose="02040503050406030204" pitchFamily="18" charset="0"/>
                <a:ea typeface="Cambria" panose="02040503050406030204" pitchFamily="18" charset="0"/>
              </a:rPr>
              <a:t>серверот но не му праќаат</a:t>
            </a:r>
            <a:r>
              <a:rPr lang="en-US" sz="1000" dirty="0" smtClean="0">
                <a:latin typeface="Cambria" panose="02040503050406030204" pitchFamily="18" charset="0"/>
                <a:ea typeface="Cambria" panose="02040503050406030204" pitchFamily="18" charset="0"/>
              </a:rPr>
              <a:t> </a:t>
            </a:r>
            <a:r>
              <a:rPr lang="en-US" sz="1000" dirty="0" err="1" smtClean="0">
                <a:latin typeface="Cambria" panose="02040503050406030204" pitchFamily="18" charset="0"/>
                <a:ea typeface="Cambria" panose="02040503050406030204" pitchFamily="18" charset="0"/>
              </a:rPr>
              <a:t>acknolegdements</a:t>
            </a:r>
            <a:r>
              <a:rPr lang="en-US" sz="1000" dirty="0" smtClean="0">
                <a:latin typeface="Cambria" panose="02040503050406030204" pitchFamily="18" charset="0"/>
                <a:ea typeface="Cambria" panose="02040503050406030204" pitchFamily="18" charset="0"/>
              </a:rPr>
              <a:t>.</a:t>
            </a:r>
            <a:r>
              <a:rPr lang="mk-MK" sz="1000" dirty="0" smtClean="0">
                <a:latin typeface="Cambria" panose="02040503050406030204" pitchFamily="18" charset="0"/>
                <a:ea typeface="Cambria" panose="02040503050406030204" pitchFamily="18" charset="0"/>
              </a:rPr>
              <a:t> </a:t>
            </a:r>
            <a:r>
              <a:rPr lang="ru-RU" sz="1000" dirty="0" smtClean="0">
                <a:latin typeface="Cambria" panose="02040503050406030204" pitchFamily="18" charset="0"/>
                <a:ea typeface="Cambria" panose="02040503050406030204" pitchFamily="18" charset="0"/>
              </a:rPr>
              <a:t> </a:t>
            </a:r>
            <a:endParaRPr lang="ru-RU" sz="1000" dirty="0">
              <a:latin typeface="Cambria" panose="02040503050406030204" pitchFamily="18" charset="0"/>
              <a:ea typeface="Cambria" panose="02040503050406030204" pitchFamily="18" charset="0"/>
            </a:endParaRPr>
          </a:p>
          <a:p>
            <a:pPr marL="0" lvl="0" indent="0" algn="r" rtl="0">
              <a:spcBef>
                <a:spcPts val="0"/>
              </a:spcBef>
              <a:spcAft>
                <a:spcPts val="0"/>
              </a:spcAft>
              <a:buNone/>
            </a:pPr>
            <a:endParaRPr dirty="0"/>
          </a:p>
        </p:txBody>
      </p:sp>
      <p:sp>
        <p:nvSpPr>
          <p:cNvPr id="174" name="Google Shape;174;p30"/>
          <p:cNvSpPr txBox="1">
            <a:spLocks noGrp="1"/>
          </p:cNvSpPr>
          <p:nvPr>
            <p:ph type="title" idx="4"/>
          </p:nvPr>
        </p:nvSpPr>
        <p:spPr>
          <a:xfrm>
            <a:off x="7110300" y="3088425"/>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5" name="Google Shape;175;p30"/>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smtClean="0"/>
              <a:t>ICMP flood </a:t>
            </a:r>
            <a:r>
              <a:rPr lang="mk-MK" dirty="0" smtClean="0"/>
              <a:t>напад</a:t>
            </a:r>
            <a:r>
              <a:rPr lang="en-US" dirty="0" smtClean="0"/>
              <a:t> </a:t>
            </a:r>
            <a:endParaRPr dirty="0"/>
          </a:p>
        </p:txBody>
      </p:sp>
      <p:sp>
        <p:nvSpPr>
          <p:cNvPr id="176" name="Google Shape;176;p30"/>
          <p:cNvSpPr txBox="1">
            <a:spLocks noGrp="1"/>
          </p:cNvSpPr>
          <p:nvPr>
            <p:ph type="subTitle" idx="14"/>
          </p:nvPr>
        </p:nvSpPr>
        <p:spPr>
          <a:xfrm>
            <a:off x="4685511" y="3294024"/>
            <a:ext cx="2730310" cy="572400"/>
          </a:xfrm>
          <a:prstGeom prst="rect">
            <a:avLst/>
          </a:prstGeom>
        </p:spPr>
        <p:txBody>
          <a:bodyPr spcFirstLastPara="1" wrap="square" lIns="91425" tIns="91425" rIns="91425" bIns="91425" anchor="t" anchorCtr="0">
            <a:noAutofit/>
          </a:bodyPr>
          <a:lstStyle/>
          <a:p>
            <a:pPr marL="0" indent="0" algn="l"/>
            <a:r>
              <a:rPr lang="ru-RU" sz="1000" dirty="0">
                <a:latin typeface="Cambria" panose="02040503050406030204" pitchFamily="18" charset="0"/>
                <a:ea typeface="Cambria" panose="02040503050406030204" pitchFamily="18" charset="0"/>
              </a:rPr>
              <a:t>Тип на Denial of Service напад во кој ботови го преплавуваат хостот со </a:t>
            </a:r>
            <a:r>
              <a:rPr lang="en-US" sz="1000" dirty="0" smtClean="0">
                <a:latin typeface="Cambria" panose="02040503050406030204" pitchFamily="18" charset="0"/>
                <a:ea typeface="Cambria" panose="02040503050406030204" pitchFamily="18" charset="0"/>
              </a:rPr>
              <a:t>ICMP </a:t>
            </a:r>
            <a:r>
              <a:rPr lang="mk-MK" sz="1000" dirty="0" smtClean="0">
                <a:latin typeface="Cambria" panose="02040503050406030204" pitchFamily="18" charset="0"/>
                <a:ea typeface="Cambria" panose="02040503050406030204" pitchFamily="18" charset="0"/>
              </a:rPr>
              <a:t>барања односно ехо-пораки познати како пинг.</a:t>
            </a:r>
            <a:endParaRPr lang="ru-RU" sz="1000"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t="9" b="19"/>
          <a:stretch/>
        </p:blipFill>
        <p:spPr>
          <a:xfrm rot="8100052">
            <a:off x="3796547" y="1378613"/>
            <a:ext cx="1668029" cy="1815379"/>
          </a:xfrm>
          <a:prstGeom prst="rect">
            <a:avLst/>
          </a:prstGeom>
          <a:noFill/>
          <a:ln>
            <a:noFill/>
          </a:ln>
        </p:spPr>
      </p:pic>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Што е всушност </a:t>
            </a:r>
            <a:r>
              <a:rPr lang="en-US" dirty="0" smtClean="0">
                <a:latin typeface="Cambria" panose="02040503050406030204" pitchFamily="18" charset="0"/>
                <a:ea typeface="Cambria" panose="02040503050406030204" pitchFamily="18" charset="0"/>
              </a:rPr>
              <a:t>ICMP flood ATTACK?</a:t>
            </a:r>
            <a:endParaRPr dirty="0">
              <a:latin typeface="Cambria" panose="02040503050406030204" pitchFamily="18" charset="0"/>
              <a:ea typeface="Cambria" panose="02040503050406030204" pitchFamily="18" charset="0"/>
            </a:endParaRPr>
          </a:p>
        </p:txBody>
      </p:sp>
      <p:sp>
        <p:nvSpPr>
          <p:cNvPr id="214" name="Google Shape;214;p33"/>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p>
            <a:pPr marL="0" lvl="0" indent="0">
              <a:buClr>
                <a:schemeClr val="dk1"/>
              </a:buClr>
              <a:buSzPts val="1100"/>
            </a:pPr>
            <a:r>
              <a:rPr lang="ru-RU" sz="900" dirty="0">
                <a:latin typeface="Cambria" panose="02040503050406030204" pitchFamily="18" charset="0"/>
                <a:ea typeface="Cambria" panose="02040503050406030204" pitchFamily="18" charset="0"/>
              </a:rPr>
              <a:t>Штрумфовски напад е една верзија на преплавувачки DDOS напади на јавниот Интернет. Се потпира на неконфигурирани мрежни девизи кои дозволуваат пакетите да бидат испратени до сите домаќини на некоја мрежа преку броадкаст адресите на мрежите </a:t>
            </a:r>
            <a:endParaRPr sz="900" dirty="0">
              <a:latin typeface="Cambria" panose="02040503050406030204" pitchFamily="18" charset="0"/>
              <a:ea typeface="Cambria" panose="02040503050406030204" pitchFamily="18" charset="0"/>
            </a:endParaRPr>
          </a:p>
        </p:txBody>
      </p:sp>
      <p:sp>
        <p:nvSpPr>
          <p:cNvPr id="215" name="Google Shape;215;p33"/>
          <p:cNvSpPr txBox="1">
            <a:spLocks noGrp="1"/>
          </p:cNvSpPr>
          <p:nvPr>
            <p:ph type="ctrTitle" idx="2"/>
          </p:nvPr>
        </p:nvSpPr>
        <p:spPr>
          <a:xfrm>
            <a:off x="3304436" y="3122758"/>
            <a:ext cx="2187156"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Што е главната идеја?</a:t>
            </a:r>
            <a:endParaRPr dirty="0">
              <a:latin typeface="Cambria" panose="02040503050406030204" pitchFamily="18" charset="0"/>
              <a:ea typeface="Cambria" panose="02040503050406030204" pitchFamily="18" charset="0"/>
            </a:endParaRPr>
          </a:p>
        </p:txBody>
      </p:sp>
      <p:sp>
        <p:nvSpPr>
          <p:cNvPr id="216" name="Google Shape;216;p33"/>
          <p:cNvSpPr txBox="1">
            <a:spLocks noGrp="1"/>
          </p:cNvSpPr>
          <p:nvPr>
            <p:ph type="subTitle" idx="3"/>
          </p:nvPr>
        </p:nvSpPr>
        <p:spPr>
          <a:xfrm>
            <a:off x="3209859" y="3618227"/>
            <a:ext cx="2313303" cy="792300"/>
          </a:xfrm>
          <a:prstGeom prst="rect">
            <a:avLst/>
          </a:prstGeom>
        </p:spPr>
        <p:txBody>
          <a:bodyPr spcFirstLastPara="1" wrap="square" lIns="91425" tIns="91425" rIns="91425" bIns="91425" anchor="t" anchorCtr="0">
            <a:noAutofit/>
          </a:bodyPr>
          <a:lstStyle/>
          <a:p>
            <a:pPr marL="0" lvl="0" indent="0"/>
            <a:r>
              <a:rPr lang="ru-RU" sz="900" dirty="0">
                <a:latin typeface="Cambria" panose="02040503050406030204" pitchFamily="18" charset="0"/>
                <a:ea typeface="Cambria" panose="02040503050406030204" pitchFamily="18" charset="0"/>
              </a:rPr>
              <a:t>Во еден </a:t>
            </a:r>
            <a:r>
              <a:rPr lang="ru-RU" sz="900" dirty="0" smtClean="0">
                <a:latin typeface="Cambria" panose="02040503050406030204" pitchFamily="18" charset="0"/>
                <a:ea typeface="Cambria" panose="02040503050406030204" pitchFamily="18" charset="0"/>
              </a:rPr>
              <a:t> </a:t>
            </a:r>
            <a:r>
              <a:rPr lang="ru-RU" sz="900" dirty="0">
                <a:latin typeface="Cambria" panose="02040503050406030204" pitchFamily="18" charset="0"/>
                <a:ea typeface="Cambria" panose="02040503050406030204" pitchFamily="18" charset="0"/>
              </a:rPr>
              <a:t>напад , злосторниците ќе испратат голем број на ИП пакети со изворната адреса која што ја лажираат да изгледа како да е адресата на жртвата. Мрежното количество на пренесени информации брзо ќе биде искористено спречувајќи легитимните пакети да стигнат на посакуваното одредиште. </a:t>
            </a:r>
            <a:endParaRPr sz="900" dirty="0">
              <a:solidFill>
                <a:schemeClr val="dk1"/>
              </a:solidFill>
              <a:latin typeface="Cambria" panose="02040503050406030204" pitchFamily="18" charset="0"/>
              <a:ea typeface="Cambria" panose="02040503050406030204" pitchFamily="18" charset="0"/>
            </a:endParaRPr>
          </a:p>
        </p:txBody>
      </p:sp>
      <p:sp>
        <p:nvSpPr>
          <p:cNvPr id="217" name="Google Shape;217;p33"/>
          <p:cNvSpPr txBox="1">
            <a:spLocks noGrp="1"/>
          </p:cNvSpPr>
          <p:nvPr>
            <p:ph type="ctrTitle" idx="4"/>
          </p:nvPr>
        </p:nvSpPr>
        <p:spPr>
          <a:xfrm>
            <a:off x="6295653" y="3159233"/>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Кога настанува проблемот?</a:t>
            </a:r>
            <a:endParaRPr dirty="0">
              <a:latin typeface="Cambria" panose="02040503050406030204" pitchFamily="18" charset="0"/>
              <a:ea typeface="Cambria" panose="02040503050406030204" pitchFamily="18" charset="0"/>
            </a:endParaRPr>
          </a:p>
        </p:txBody>
      </p:sp>
      <p:sp>
        <p:nvSpPr>
          <p:cNvPr id="218" name="Google Shape;218;p33"/>
          <p:cNvSpPr txBox="1">
            <a:spLocks noGrp="1"/>
          </p:cNvSpPr>
          <p:nvPr>
            <p:ph type="subTitle" idx="5"/>
          </p:nvPr>
        </p:nvSpPr>
        <p:spPr>
          <a:xfrm>
            <a:off x="6053959" y="3618227"/>
            <a:ext cx="2370041" cy="792300"/>
          </a:xfrm>
          <a:prstGeom prst="rect">
            <a:avLst/>
          </a:prstGeom>
        </p:spPr>
        <p:txBody>
          <a:bodyPr spcFirstLastPara="1" wrap="square" lIns="91425" tIns="91425" rIns="91425" bIns="91425" anchor="t" anchorCtr="0">
            <a:noAutofit/>
          </a:bodyPr>
          <a:lstStyle/>
          <a:p>
            <a:pPr marL="0" lvl="0" indent="0"/>
            <a:r>
              <a:rPr lang="ru-RU" sz="900" dirty="0">
                <a:latin typeface="Cambria" panose="02040503050406030204" pitchFamily="18" charset="0"/>
                <a:ea typeface="Cambria" panose="02040503050406030204" pitchFamily="18" charset="0"/>
              </a:rPr>
              <a:t>Пинг преплавување е засновано на праќање прекумерно многу пинг пакети на жртвата , вообичаено користејќи ја командата од Јуникс –лајк домаќините .Ова е многу едноставно да се стартува , првичната потреба е да се добие пристап до поголемо количество на пренесени информации </a:t>
            </a:r>
            <a:r>
              <a:rPr lang="mk-MK" sz="900" dirty="0" smtClean="0">
                <a:latin typeface="Cambria" panose="02040503050406030204" pitchFamily="18" charset="0"/>
                <a:ea typeface="Cambria" panose="02040503050406030204" pitchFamily="18" charset="0"/>
              </a:rPr>
              <a:t>од жртвата</a:t>
            </a:r>
            <a:r>
              <a:rPr lang="ru-RU" sz="900" dirty="0" smtClean="0">
                <a:latin typeface="Cambria" panose="02040503050406030204" pitchFamily="18" charset="0"/>
                <a:ea typeface="Cambria" panose="02040503050406030204" pitchFamily="18" charset="0"/>
              </a:rPr>
              <a:t>.</a:t>
            </a:r>
            <a:endParaRPr sz="900" dirty="0">
              <a:latin typeface="Cambria" panose="02040503050406030204" pitchFamily="18" charset="0"/>
              <a:ea typeface="Cambria" panose="02040503050406030204" pitchFamily="18" charset="0"/>
            </a:endParaRPr>
          </a:p>
        </p:txBody>
      </p:sp>
      <p:pic>
        <p:nvPicPr>
          <p:cNvPr id="219" name="Google Shape;219;p33"/>
          <p:cNvPicPr preferRelativeResize="0"/>
          <p:nvPr/>
        </p:nvPicPr>
        <p:blipFill rotWithShape="1">
          <a:blip r:embed="rId4">
            <a:alphaModFix/>
          </a:blip>
          <a:srcRect/>
          <a:stretch/>
        </p:blipFill>
        <p:spPr>
          <a:xfrm rot="55">
            <a:off x="829674" y="1378614"/>
            <a:ext cx="1668025" cy="1815378"/>
          </a:xfrm>
          <a:prstGeom prst="rect">
            <a:avLst/>
          </a:prstGeom>
          <a:noFill/>
          <a:ln>
            <a:noFill/>
          </a:ln>
        </p:spPr>
      </p:pic>
      <p:grpSp>
        <p:nvGrpSpPr>
          <p:cNvPr id="220" name="Google Shape;220;p33"/>
          <p:cNvGrpSpPr/>
          <p:nvPr/>
        </p:nvGrpSpPr>
        <p:grpSpPr>
          <a:xfrm>
            <a:off x="1423068" y="2051714"/>
            <a:ext cx="476044" cy="469179"/>
            <a:chOff x="-64774725" y="1916550"/>
            <a:chExt cx="319000" cy="314400"/>
          </a:xfrm>
        </p:grpSpPr>
        <p:sp>
          <p:nvSpPr>
            <p:cNvPr id="221" name="Google Shape;221;p3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2" name="Google Shape;222;p3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23" name="Google Shape;223;p33"/>
          <p:cNvGrpSpPr/>
          <p:nvPr/>
        </p:nvGrpSpPr>
        <p:grpSpPr>
          <a:xfrm>
            <a:off x="4346484" y="2020805"/>
            <a:ext cx="450867" cy="449687"/>
            <a:chOff x="3599700" y="1954475"/>
            <a:chExt cx="296175" cy="295400"/>
          </a:xfrm>
        </p:grpSpPr>
        <p:sp>
          <p:nvSpPr>
            <p:cNvPr id="224" name="Google Shape;224;p33"/>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5" name="Google Shape;225;p33"/>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6" name="Google Shape;226;p33"/>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27" name="Google Shape;227;p33"/>
          <p:cNvGrpSpPr/>
          <p:nvPr/>
        </p:nvGrpSpPr>
        <p:grpSpPr>
          <a:xfrm>
            <a:off x="7246803" y="2074770"/>
            <a:ext cx="452085" cy="341756"/>
            <a:chOff x="3962775" y="1990700"/>
            <a:chExt cx="296975" cy="224500"/>
          </a:xfrm>
        </p:grpSpPr>
        <p:sp>
          <p:nvSpPr>
            <p:cNvPr id="228" name="Google Shape;228;p33"/>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9" name="Google Shape;229;p33"/>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30" name="Google Shape;230;p33"/>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31" name="Google Shape;231;p33"/>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2" name="Title 1"/>
          <p:cNvSpPr>
            <a:spLocks noGrp="1"/>
          </p:cNvSpPr>
          <p:nvPr>
            <p:ph type="ctrTitle"/>
          </p:nvPr>
        </p:nvSpPr>
        <p:spPr>
          <a:xfrm>
            <a:off x="618722" y="3266774"/>
            <a:ext cx="2288061" cy="502200"/>
          </a:xfrm>
        </p:spPr>
        <p:txBody>
          <a:bodyPr/>
          <a:lstStyle/>
          <a:p>
            <a:r>
              <a:rPr lang="mk-MK" dirty="0" smtClean="0">
                <a:latin typeface="Cambria" panose="02040503050406030204" pitchFamily="18" charset="0"/>
                <a:ea typeface="Cambria" panose="02040503050406030204" pitchFamily="18" charset="0"/>
              </a:rPr>
              <a:t>Како се дефинира?</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88320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8194" name="Picture 2" descr="Ping (ICMP) flood DDoS attack | Cloudf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396" y="696629"/>
            <a:ext cx="6331114" cy="422221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230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p35"/>
          <p:cNvSpPr/>
          <p:nvPr/>
        </p:nvSpPr>
        <p:spPr>
          <a:xfrm>
            <a:off x="7453886" y="2697249"/>
            <a:ext cx="237607" cy="173424"/>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4" name="Google Shape;244;p35"/>
          <p:cNvSpPr/>
          <p:nvPr/>
        </p:nvSpPr>
        <p:spPr>
          <a:xfrm>
            <a:off x="7464668" y="2080085"/>
            <a:ext cx="216015" cy="208185"/>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 name="Google Shape;245;p35"/>
          <p:cNvSpPr/>
          <p:nvPr/>
        </p:nvSpPr>
        <p:spPr>
          <a:xfrm>
            <a:off x="7451878" y="3298980"/>
            <a:ext cx="237607" cy="173424"/>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 name="Google Shape;246;p35"/>
          <p:cNvSpPr/>
          <p:nvPr/>
        </p:nvSpPr>
        <p:spPr>
          <a:xfrm>
            <a:off x="7453883" y="3900731"/>
            <a:ext cx="216015" cy="208185"/>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26" y="1171437"/>
            <a:ext cx="6426024" cy="3778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863484" y="816235"/>
            <a:ext cx="4578307" cy="261610"/>
          </a:xfrm>
          <a:prstGeom prst="rect">
            <a:avLst/>
          </a:prstGeom>
          <a:noFill/>
        </p:spPr>
        <p:txBody>
          <a:bodyPr wrap="square" rtlCol="0">
            <a:spAutoFit/>
          </a:bodyPr>
          <a:lstStyle/>
          <a:p>
            <a:r>
              <a:rPr lang="en-US" sz="1100" dirty="0" smtClean="0">
                <a:solidFill>
                  <a:schemeClr val="bg1"/>
                </a:solidFill>
                <a:latin typeface="Cambria" panose="02040503050406030204" pitchFamily="18" charset="0"/>
                <a:ea typeface="Cambria" panose="02040503050406030204" pitchFamily="18" charset="0"/>
              </a:rPr>
              <a:t>Source:  https</a:t>
            </a:r>
            <a:r>
              <a:rPr lang="en-US" sz="1100" dirty="0">
                <a:solidFill>
                  <a:schemeClr val="bg1"/>
                </a:solidFill>
                <a:latin typeface="Cambria" panose="02040503050406030204" pitchFamily="18" charset="0"/>
                <a:ea typeface="Cambria" panose="02040503050406030204" pitchFamily="18" charset="0"/>
              </a:rPr>
              <a:t>://www.kaggle.com/</a:t>
            </a:r>
          </a:p>
        </p:txBody>
      </p:sp>
    </p:spTree>
    <p:extLst>
      <p:ext uri="{BB962C8B-B14F-4D97-AF65-F5344CB8AC3E}">
        <p14:creationId xmlns:p14="http://schemas.microsoft.com/office/powerpoint/2010/main" val="8784461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91" y="472965"/>
            <a:ext cx="4184055" cy="2304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453" y="1360958"/>
            <a:ext cx="3995179" cy="3624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74579" y="3127879"/>
            <a:ext cx="4648770" cy="830997"/>
          </a:xfrm>
          <a:prstGeom prst="rect">
            <a:avLst/>
          </a:prstGeom>
          <a:noFill/>
        </p:spPr>
        <p:txBody>
          <a:bodyPr wrap="square" rtlCol="0">
            <a:spAutoFit/>
          </a:bodyPr>
          <a:lstStyle/>
          <a:p>
            <a:pPr algn="just"/>
            <a:r>
              <a:rPr lang="mk-MK" sz="1200" b="1" dirty="0" smtClean="0">
                <a:solidFill>
                  <a:schemeClr val="bg1"/>
                </a:solidFill>
                <a:latin typeface="Cambria" panose="02040503050406030204" pitchFamily="18" charset="0"/>
                <a:ea typeface="Cambria" panose="02040503050406030204" pitchFamily="18" charset="0"/>
              </a:rPr>
              <a:t>Дискусија за резултатите</a:t>
            </a:r>
            <a:r>
              <a:rPr lang="en-US" sz="1200" b="1" dirty="0" smtClean="0">
                <a:solidFill>
                  <a:schemeClr val="bg1"/>
                </a:solidFill>
                <a:latin typeface="Cambria" panose="02040503050406030204" pitchFamily="18" charset="0"/>
                <a:ea typeface="Cambria" panose="02040503050406030204" pitchFamily="18" charset="0"/>
              </a:rPr>
              <a:t> </a:t>
            </a:r>
            <a:r>
              <a:rPr lang="en-US" sz="1200" dirty="0" smtClean="0">
                <a:solidFill>
                  <a:schemeClr val="bg1"/>
                </a:solidFill>
                <a:latin typeface="Cambria" panose="02040503050406030204" pitchFamily="18" charset="0"/>
                <a:ea typeface="Cambria" panose="02040503050406030204" pitchFamily="18" charset="0"/>
              </a:rPr>
              <a:t>: </a:t>
            </a:r>
            <a:r>
              <a:rPr lang="mk-MK" sz="1200" dirty="0" smtClean="0">
                <a:solidFill>
                  <a:schemeClr val="bg1"/>
                </a:solidFill>
                <a:latin typeface="Cambria" panose="02040503050406030204" pitchFamily="18" charset="0"/>
                <a:ea typeface="Cambria" panose="02040503050406030204" pitchFamily="18" charset="0"/>
              </a:rPr>
              <a:t>Резултатите се одлични , подобро ги класифицира пакетите како напади отколку нормални бидејќи границата е поставена така да не пропушта пакети кои се дури малку сомнителни и личат на претходен напад. </a:t>
            </a:r>
            <a:endParaRPr lang="en-US" sz="1200" dirty="0" smtClean="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777872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22"/>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mk-MK" dirty="0" smtClean="0">
                <a:latin typeface="Cambria" panose="02040503050406030204" pitchFamily="18" charset="0"/>
                <a:ea typeface="Cambria" panose="02040503050406030204" pitchFamily="18" charset="0"/>
              </a:rPr>
              <a:t>Заклучок</a:t>
            </a:r>
            <a:endParaRPr dirty="0">
              <a:latin typeface="Cambria" panose="02040503050406030204" pitchFamily="18" charset="0"/>
              <a:ea typeface="Cambria" panose="02040503050406030204" pitchFamily="18" charset="0"/>
            </a:endParaRPr>
          </a:p>
        </p:txBody>
      </p:sp>
      <p:grpSp>
        <p:nvGrpSpPr>
          <p:cNvPr id="673" name="Google Shape;673;p22"/>
          <p:cNvGrpSpPr/>
          <p:nvPr/>
        </p:nvGrpSpPr>
        <p:grpSpPr>
          <a:xfrm>
            <a:off x="5225588" y="2349361"/>
            <a:ext cx="3644544" cy="682829"/>
            <a:chOff x="5225550" y="2542650"/>
            <a:chExt cx="3644544" cy="682829"/>
          </a:xfrm>
        </p:grpSpPr>
        <p:grpSp>
          <p:nvGrpSpPr>
            <p:cNvPr id="674" name="Google Shape;674;p22"/>
            <p:cNvGrpSpPr/>
            <p:nvPr/>
          </p:nvGrpSpPr>
          <p:grpSpPr>
            <a:xfrm>
              <a:off x="5225550" y="2542650"/>
              <a:ext cx="3644544" cy="682829"/>
              <a:chOff x="5225550" y="2542650"/>
              <a:chExt cx="3644544" cy="682829"/>
            </a:xfrm>
          </p:grpSpPr>
          <p:sp>
            <p:nvSpPr>
              <p:cNvPr id="675" name="Google Shape;675;p22"/>
              <p:cNvSpPr/>
              <p:nvPr/>
            </p:nvSpPr>
            <p:spPr>
              <a:xfrm>
                <a:off x="5225550" y="2542650"/>
                <a:ext cx="3327577" cy="681573"/>
              </a:xfrm>
              <a:custGeom>
                <a:avLst/>
                <a:gdLst/>
                <a:ahLst/>
                <a:cxnLst/>
                <a:rect l="l" t="t" r="r" b="b"/>
                <a:pathLst>
                  <a:path w="97191" h="25302" extrusionOk="0">
                    <a:moveTo>
                      <a:pt x="0" y="0"/>
                    </a:moveTo>
                    <a:lnTo>
                      <a:pt x="0" y="25301"/>
                    </a:lnTo>
                    <a:lnTo>
                      <a:pt x="97191" y="25301"/>
                    </a:lnTo>
                    <a:lnTo>
                      <a:pt x="97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76" name="Google Shape;676;p22"/>
              <p:cNvSpPr/>
              <p:nvPr/>
            </p:nvSpPr>
            <p:spPr>
              <a:xfrm>
                <a:off x="8188845" y="2544230"/>
                <a:ext cx="681249" cy="681249"/>
              </a:xfrm>
              <a:custGeom>
                <a:avLst/>
                <a:gdLst/>
                <a:ahLst/>
                <a:cxnLst/>
                <a:rect l="l" t="t" r="r" b="b"/>
                <a:pathLst>
                  <a:path w="25290" h="25290" extrusionOk="0">
                    <a:moveTo>
                      <a:pt x="12645" y="1"/>
                    </a:moveTo>
                    <a:cubicBezTo>
                      <a:pt x="5668" y="1"/>
                      <a:pt x="0" y="5668"/>
                      <a:pt x="0" y="12645"/>
                    </a:cubicBezTo>
                    <a:cubicBezTo>
                      <a:pt x="0" y="19634"/>
                      <a:pt x="5668" y="25290"/>
                      <a:pt x="12645" y="25290"/>
                    </a:cubicBezTo>
                    <a:cubicBezTo>
                      <a:pt x="19634" y="25290"/>
                      <a:pt x="25289" y="19634"/>
                      <a:pt x="25289" y="12645"/>
                    </a:cubicBezTo>
                    <a:cubicBezTo>
                      <a:pt x="25289" y="5668"/>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77" name="Google Shape;677;p22"/>
              <p:cNvSpPr/>
              <p:nvPr/>
            </p:nvSpPr>
            <p:spPr>
              <a:xfrm>
                <a:off x="8251394" y="2606779"/>
                <a:ext cx="556475" cy="556475"/>
              </a:xfrm>
              <a:custGeom>
                <a:avLst/>
                <a:gdLst/>
                <a:ahLst/>
                <a:cxnLst/>
                <a:rect l="l" t="t" r="r" b="b"/>
                <a:pathLst>
                  <a:path w="20658" h="20658" fill="none" extrusionOk="0">
                    <a:moveTo>
                      <a:pt x="20657" y="10323"/>
                    </a:moveTo>
                    <a:cubicBezTo>
                      <a:pt x="20657" y="16026"/>
                      <a:pt x="16026" y="20658"/>
                      <a:pt x="10323" y="20658"/>
                    </a:cubicBezTo>
                    <a:cubicBezTo>
                      <a:pt x="4620" y="20658"/>
                      <a:pt x="0" y="16026"/>
                      <a:pt x="0" y="10323"/>
                    </a:cubicBezTo>
                    <a:cubicBezTo>
                      <a:pt x="0" y="4620"/>
                      <a:pt x="4620" y="1"/>
                      <a:pt x="10323" y="1"/>
                    </a:cubicBezTo>
                    <a:cubicBezTo>
                      <a:pt x="16026" y="1"/>
                      <a:pt x="20657" y="4620"/>
                      <a:pt x="20657" y="10323"/>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78" name="Google Shape;678;p22"/>
              <p:cNvSpPr/>
              <p:nvPr/>
            </p:nvSpPr>
            <p:spPr>
              <a:xfrm>
                <a:off x="8280244" y="2635656"/>
                <a:ext cx="498425" cy="498425"/>
              </a:xfrm>
              <a:custGeom>
                <a:avLst/>
                <a:gdLst/>
                <a:ahLst/>
                <a:cxnLst/>
                <a:rect l="l" t="t" r="r" b="b"/>
                <a:pathLst>
                  <a:path w="18503" h="18503" extrusionOk="0">
                    <a:moveTo>
                      <a:pt x="9252" y="0"/>
                    </a:moveTo>
                    <a:cubicBezTo>
                      <a:pt x="4144" y="0"/>
                      <a:pt x="1" y="4144"/>
                      <a:pt x="1" y="9251"/>
                    </a:cubicBezTo>
                    <a:cubicBezTo>
                      <a:pt x="1" y="14359"/>
                      <a:pt x="4144" y="18502"/>
                      <a:pt x="9252" y="18502"/>
                    </a:cubicBezTo>
                    <a:cubicBezTo>
                      <a:pt x="14360" y="18502"/>
                      <a:pt x="18503" y="14359"/>
                      <a:pt x="18503" y="9251"/>
                    </a:cubicBezTo>
                    <a:cubicBezTo>
                      <a:pt x="18503" y="4144"/>
                      <a:pt x="14360" y="0"/>
                      <a:pt x="9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79" name="Google Shape;679;p22"/>
              <p:cNvSpPr/>
              <p:nvPr/>
            </p:nvSpPr>
            <p:spPr>
              <a:xfrm>
                <a:off x="8441573" y="2847978"/>
                <a:ext cx="186677" cy="150123"/>
              </a:xfrm>
              <a:custGeom>
                <a:avLst/>
                <a:gdLst/>
                <a:ahLst/>
                <a:cxnLst/>
                <a:rect l="l" t="t" r="r" b="b"/>
                <a:pathLst>
                  <a:path w="6930" h="5573" extrusionOk="0">
                    <a:moveTo>
                      <a:pt x="477" y="0"/>
                    </a:moveTo>
                    <a:cubicBezTo>
                      <a:pt x="215" y="0"/>
                      <a:pt x="1" y="214"/>
                      <a:pt x="1" y="488"/>
                    </a:cubicBezTo>
                    <a:lnTo>
                      <a:pt x="1" y="5096"/>
                    </a:lnTo>
                    <a:cubicBezTo>
                      <a:pt x="1" y="5358"/>
                      <a:pt x="215" y="5572"/>
                      <a:pt x="477" y="5572"/>
                    </a:cubicBezTo>
                    <a:lnTo>
                      <a:pt x="6442" y="5572"/>
                    </a:lnTo>
                    <a:cubicBezTo>
                      <a:pt x="6716" y="5572"/>
                      <a:pt x="6930" y="5358"/>
                      <a:pt x="6930" y="5096"/>
                    </a:cubicBezTo>
                    <a:lnTo>
                      <a:pt x="6930" y="488"/>
                    </a:lnTo>
                    <a:cubicBezTo>
                      <a:pt x="6930" y="214"/>
                      <a:pt x="6716" y="0"/>
                      <a:pt x="644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80" name="Google Shape;680;p22"/>
              <p:cNvSpPr/>
              <p:nvPr/>
            </p:nvSpPr>
            <p:spPr>
              <a:xfrm>
                <a:off x="8515974" y="2884209"/>
                <a:ext cx="44528" cy="80839"/>
              </a:xfrm>
              <a:custGeom>
                <a:avLst/>
                <a:gdLst/>
                <a:ahLst/>
                <a:cxnLst/>
                <a:rect l="l" t="t" r="r" b="b"/>
                <a:pathLst>
                  <a:path w="1653" h="3001" extrusionOk="0">
                    <a:moveTo>
                      <a:pt x="705" y="0"/>
                    </a:moveTo>
                    <a:cubicBezTo>
                      <a:pt x="701" y="0"/>
                      <a:pt x="696" y="0"/>
                      <a:pt x="691" y="1"/>
                    </a:cubicBezTo>
                    <a:cubicBezTo>
                      <a:pt x="298" y="24"/>
                      <a:pt x="1" y="334"/>
                      <a:pt x="1" y="715"/>
                    </a:cubicBezTo>
                    <a:cubicBezTo>
                      <a:pt x="1" y="917"/>
                      <a:pt x="96" y="1108"/>
                      <a:pt x="251" y="1239"/>
                    </a:cubicBezTo>
                    <a:cubicBezTo>
                      <a:pt x="334" y="1310"/>
                      <a:pt x="382" y="1417"/>
                      <a:pt x="370" y="1525"/>
                    </a:cubicBezTo>
                    <a:lnTo>
                      <a:pt x="144" y="2810"/>
                    </a:lnTo>
                    <a:cubicBezTo>
                      <a:pt x="120" y="2906"/>
                      <a:pt x="191" y="3001"/>
                      <a:pt x="298" y="3001"/>
                    </a:cubicBezTo>
                    <a:lnTo>
                      <a:pt x="1096" y="3001"/>
                    </a:lnTo>
                    <a:cubicBezTo>
                      <a:pt x="1203" y="3001"/>
                      <a:pt x="1275" y="2906"/>
                      <a:pt x="1263" y="2810"/>
                    </a:cubicBezTo>
                    <a:lnTo>
                      <a:pt x="1025" y="1525"/>
                    </a:lnTo>
                    <a:cubicBezTo>
                      <a:pt x="1013" y="1417"/>
                      <a:pt x="1060" y="1310"/>
                      <a:pt x="1144" y="1239"/>
                    </a:cubicBezTo>
                    <a:cubicBezTo>
                      <a:pt x="1652" y="825"/>
                      <a:pt x="1351" y="0"/>
                      <a:pt x="705" y="0"/>
                    </a:cubicBezTo>
                    <a:close/>
                  </a:path>
                </a:pathLst>
              </a:custGeom>
              <a:solidFill>
                <a:srgbClr val="323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82" name="Google Shape;682;p22"/>
              <p:cNvSpPr txBox="1"/>
              <p:nvPr/>
            </p:nvSpPr>
            <p:spPr>
              <a:xfrm>
                <a:off x="5373624" y="2648750"/>
                <a:ext cx="2707261"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mk-MK" sz="1200" dirty="0" smtClean="0">
                    <a:solidFill>
                      <a:schemeClr val="dk1"/>
                    </a:solidFill>
                    <a:latin typeface="Cambria" panose="02040503050406030204" pitchFamily="18" charset="0"/>
                    <a:ea typeface="Cambria" panose="02040503050406030204" pitchFamily="18" charset="0"/>
                    <a:cs typeface="Fira Sans"/>
                    <a:sym typeface="Fira Sans"/>
                  </a:rPr>
                  <a:t>Учењето на однесувања е нивна примарна цел.</a:t>
                </a: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sp>
          <p:nvSpPr>
            <p:cNvPr id="683" name="Google Shape;683;p22"/>
            <p:cNvSpPr/>
            <p:nvPr/>
          </p:nvSpPr>
          <p:spPr>
            <a:xfrm>
              <a:off x="8464981" y="2748228"/>
              <a:ext cx="139536" cy="117097"/>
            </a:xfrm>
            <a:custGeom>
              <a:avLst/>
              <a:gdLst/>
              <a:ahLst/>
              <a:cxnLst/>
              <a:rect l="l" t="t" r="r" b="b"/>
              <a:pathLst>
                <a:path w="5180" h="4347" extrusionOk="0">
                  <a:moveTo>
                    <a:pt x="2596" y="512"/>
                  </a:moveTo>
                  <a:cubicBezTo>
                    <a:pt x="3751" y="512"/>
                    <a:pt x="4680" y="1441"/>
                    <a:pt x="4680" y="2596"/>
                  </a:cubicBezTo>
                  <a:lnTo>
                    <a:pt x="4680" y="3846"/>
                  </a:lnTo>
                  <a:lnTo>
                    <a:pt x="501" y="3846"/>
                  </a:lnTo>
                  <a:lnTo>
                    <a:pt x="501" y="2596"/>
                  </a:lnTo>
                  <a:cubicBezTo>
                    <a:pt x="501" y="1441"/>
                    <a:pt x="1441" y="512"/>
                    <a:pt x="2596" y="512"/>
                  </a:cubicBezTo>
                  <a:close/>
                  <a:moveTo>
                    <a:pt x="2584" y="0"/>
                  </a:moveTo>
                  <a:cubicBezTo>
                    <a:pt x="1156" y="0"/>
                    <a:pt x="1" y="1167"/>
                    <a:pt x="1" y="2596"/>
                  </a:cubicBezTo>
                  <a:lnTo>
                    <a:pt x="1" y="4346"/>
                  </a:lnTo>
                  <a:lnTo>
                    <a:pt x="5180" y="4346"/>
                  </a:lnTo>
                  <a:lnTo>
                    <a:pt x="5180" y="2596"/>
                  </a:lnTo>
                  <a:cubicBezTo>
                    <a:pt x="5180" y="1167"/>
                    <a:pt x="4025" y="0"/>
                    <a:pt x="258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684" name="Google Shape;684;p22"/>
          <p:cNvGrpSpPr/>
          <p:nvPr/>
        </p:nvGrpSpPr>
        <p:grpSpPr>
          <a:xfrm>
            <a:off x="5225628" y="4118027"/>
            <a:ext cx="3644466" cy="682542"/>
            <a:chOff x="5225628" y="4118027"/>
            <a:chExt cx="3644466" cy="682542"/>
          </a:xfrm>
        </p:grpSpPr>
        <p:grpSp>
          <p:nvGrpSpPr>
            <p:cNvPr id="685" name="Google Shape;685;p22"/>
            <p:cNvGrpSpPr/>
            <p:nvPr/>
          </p:nvGrpSpPr>
          <p:grpSpPr>
            <a:xfrm>
              <a:off x="5225628" y="4118027"/>
              <a:ext cx="3644466" cy="682542"/>
              <a:chOff x="5225628" y="4118027"/>
              <a:chExt cx="3644466" cy="682542"/>
            </a:xfrm>
          </p:grpSpPr>
          <p:sp>
            <p:nvSpPr>
              <p:cNvPr id="686" name="Google Shape;686;p22"/>
              <p:cNvSpPr/>
              <p:nvPr/>
            </p:nvSpPr>
            <p:spPr>
              <a:xfrm>
                <a:off x="5225628" y="4118027"/>
                <a:ext cx="3327577" cy="681573"/>
              </a:xfrm>
              <a:custGeom>
                <a:avLst/>
                <a:gdLst/>
                <a:ahLst/>
                <a:cxnLst/>
                <a:rect l="l" t="t" r="r" b="b"/>
                <a:pathLst>
                  <a:path w="97191" h="25302" extrusionOk="0">
                    <a:moveTo>
                      <a:pt x="0" y="1"/>
                    </a:moveTo>
                    <a:lnTo>
                      <a:pt x="0" y="25302"/>
                    </a:lnTo>
                    <a:lnTo>
                      <a:pt x="97191" y="25302"/>
                    </a:lnTo>
                    <a:lnTo>
                      <a:pt x="97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87" name="Google Shape;687;p22"/>
              <p:cNvSpPr/>
              <p:nvPr/>
            </p:nvSpPr>
            <p:spPr>
              <a:xfrm>
                <a:off x="8188845" y="4119320"/>
                <a:ext cx="681249" cy="681249"/>
              </a:xfrm>
              <a:custGeom>
                <a:avLst/>
                <a:gdLst/>
                <a:ahLst/>
                <a:cxnLst/>
                <a:rect l="l" t="t" r="r" b="b"/>
                <a:pathLst>
                  <a:path w="25290" h="25290" extrusionOk="0">
                    <a:moveTo>
                      <a:pt x="12645" y="0"/>
                    </a:moveTo>
                    <a:cubicBezTo>
                      <a:pt x="5668" y="0"/>
                      <a:pt x="0" y="5668"/>
                      <a:pt x="0" y="12645"/>
                    </a:cubicBezTo>
                    <a:cubicBezTo>
                      <a:pt x="0" y="19634"/>
                      <a:pt x="5668"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88" name="Google Shape;688;p22"/>
              <p:cNvSpPr/>
              <p:nvPr/>
            </p:nvSpPr>
            <p:spPr>
              <a:xfrm>
                <a:off x="8251394" y="4181869"/>
                <a:ext cx="556475" cy="556152"/>
              </a:xfrm>
              <a:custGeom>
                <a:avLst/>
                <a:gdLst/>
                <a:ahLst/>
                <a:cxnLst/>
                <a:rect l="l" t="t" r="r" b="b"/>
                <a:pathLst>
                  <a:path w="20658" h="20646" fill="none" extrusionOk="0">
                    <a:moveTo>
                      <a:pt x="20657" y="10323"/>
                    </a:moveTo>
                    <a:cubicBezTo>
                      <a:pt x="20657" y="16026"/>
                      <a:pt x="16026" y="20646"/>
                      <a:pt x="10323" y="20646"/>
                    </a:cubicBezTo>
                    <a:cubicBezTo>
                      <a:pt x="4620" y="20646"/>
                      <a:pt x="0" y="16026"/>
                      <a:pt x="0" y="10323"/>
                    </a:cubicBezTo>
                    <a:cubicBezTo>
                      <a:pt x="0" y="4620"/>
                      <a:pt x="4620" y="0"/>
                      <a:pt x="10323" y="0"/>
                    </a:cubicBezTo>
                    <a:cubicBezTo>
                      <a:pt x="16026" y="0"/>
                      <a:pt x="20657" y="4620"/>
                      <a:pt x="20657" y="10323"/>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89" name="Google Shape;689;p22"/>
              <p:cNvSpPr/>
              <p:nvPr/>
            </p:nvSpPr>
            <p:spPr>
              <a:xfrm>
                <a:off x="8280244" y="4210719"/>
                <a:ext cx="498425" cy="498425"/>
              </a:xfrm>
              <a:custGeom>
                <a:avLst/>
                <a:gdLst/>
                <a:ahLst/>
                <a:cxnLst/>
                <a:rect l="l" t="t" r="r" b="b"/>
                <a:pathLst>
                  <a:path w="18503" h="18503" extrusionOk="0">
                    <a:moveTo>
                      <a:pt x="9252" y="1"/>
                    </a:moveTo>
                    <a:cubicBezTo>
                      <a:pt x="4144" y="1"/>
                      <a:pt x="1" y="4144"/>
                      <a:pt x="1" y="9252"/>
                    </a:cubicBezTo>
                    <a:cubicBezTo>
                      <a:pt x="1" y="14360"/>
                      <a:pt x="4144" y="18503"/>
                      <a:pt x="9252" y="18503"/>
                    </a:cubicBezTo>
                    <a:cubicBezTo>
                      <a:pt x="14360" y="18503"/>
                      <a:pt x="18503" y="14360"/>
                      <a:pt x="18503" y="9252"/>
                    </a:cubicBezTo>
                    <a:cubicBezTo>
                      <a:pt x="18503" y="4144"/>
                      <a:pt x="14360" y="1"/>
                      <a:pt x="9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0" name="Google Shape;690;p22"/>
              <p:cNvSpPr/>
              <p:nvPr/>
            </p:nvSpPr>
            <p:spPr>
              <a:xfrm>
                <a:off x="8391226" y="4320732"/>
                <a:ext cx="274251" cy="308892"/>
              </a:xfrm>
              <a:custGeom>
                <a:avLst/>
                <a:gdLst/>
                <a:ahLst/>
                <a:cxnLst/>
                <a:rect l="l" t="t" r="r" b="b"/>
                <a:pathLst>
                  <a:path w="10181" h="11467" fill="none" extrusionOk="0">
                    <a:moveTo>
                      <a:pt x="5132" y="11466"/>
                    </a:moveTo>
                    <a:lnTo>
                      <a:pt x="5132" y="11466"/>
                    </a:lnTo>
                    <a:lnTo>
                      <a:pt x="5096" y="11454"/>
                    </a:lnTo>
                    <a:cubicBezTo>
                      <a:pt x="2024" y="10383"/>
                      <a:pt x="0" y="7728"/>
                      <a:pt x="0" y="4763"/>
                    </a:cubicBezTo>
                    <a:lnTo>
                      <a:pt x="0" y="489"/>
                    </a:lnTo>
                    <a:lnTo>
                      <a:pt x="5084" y="1"/>
                    </a:lnTo>
                    <a:lnTo>
                      <a:pt x="10180" y="489"/>
                    </a:lnTo>
                    <a:lnTo>
                      <a:pt x="10180" y="4799"/>
                    </a:lnTo>
                    <a:cubicBezTo>
                      <a:pt x="10180" y="7740"/>
                      <a:pt x="8180" y="10383"/>
                      <a:pt x="5132" y="11466"/>
                    </a:cubicBezTo>
                    <a:close/>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2" name="Google Shape;692;p22"/>
              <p:cNvSpPr txBox="1"/>
              <p:nvPr/>
            </p:nvSpPr>
            <p:spPr>
              <a:xfrm>
                <a:off x="5248615" y="4208091"/>
                <a:ext cx="2953912"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mk-MK" sz="1200" dirty="0" smtClean="0">
                    <a:solidFill>
                      <a:schemeClr val="dk1"/>
                    </a:solidFill>
                    <a:latin typeface="Cambria" panose="02040503050406030204" pitchFamily="18" charset="0"/>
                    <a:ea typeface="Cambria" panose="02040503050406030204" pitchFamily="18" charset="0"/>
                    <a:cs typeface="Fira Sans"/>
                    <a:sym typeface="Fira Sans"/>
                  </a:rPr>
                  <a:t>Лесна и </a:t>
                </a:r>
                <a:r>
                  <a:rPr lang="en-US" sz="1200" dirty="0" err="1" smtClean="0">
                    <a:solidFill>
                      <a:schemeClr val="dk1"/>
                    </a:solidFill>
                    <a:latin typeface="Cambria" panose="02040503050406030204" pitchFamily="18" charset="0"/>
                    <a:ea typeface="Cambria" panose="02040503050406030204" pitchFamily="18" charset="0"/>
                    <a:cs typeface="Fira Sans"/>
                    <a:sym typeface="Fira Sans"/>
                  </a:rPr>
                  <a:t>Opensource</a:t>
                </a:r>
                <a:r>
                  <a:rPr lang="en-US" sz="1200" dirty="0" smtClean="0">
                    <a:solidFill>
                      <a:schemeClr val="dk1"/>
                    </a:solidFill>
                    <a:latin typeface="Cambria" panose="02040503050406030204" pitchFamily="18" charset="0"/>
                    <a:ea typeface="Cambria" panose="02040503050406030204" pitchFamily="18" charset="0"/>
                    <a:cs typeface="Fira Sans"/>
                    <a:sym typeface="Fira Sans"/>
                  </a:rPr>
                  <a:t> </a:t>
                </a:r>
                <a:r>
                  <a:rPr lang="mk-MK" sz="1200" dirty="0" smtClean="0">
                    <a:solidFill>
                      <a:schemeClr val="dk1"/>
                    </a:solidFill>
                    <a:latin typeface="Cambria" panose="02040503050406030204" pitchFamily="18" charset="0"/>
                    <a:ea typeface="Cambria" panose="02040503050406030204" pitchFamily="18" charset="0"/>
                    <a:cs typeface="Fira Sans"/>
                    <a:sym typeface="Fira Sans"/>
                  </a:rPr>
                  <a:t>имплементација во софтвер кој детектира и класифицира напади.</a:t>
                </a: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sp>
          <p:nvSpPr>
            <p:cNvPr id="693" name="Google Shape;693;p22"/>
            <p:cNvSpPr/>
            <p:nvPr/>
          </p:nvSpPr>
          <p:spPr>
            <a:xfrm>
              <a:off x="8483595" y="4413747"/>
              <a:ext cx="92396" cy="109393"/>
            </a:xfrm>
            <a:custGeom>
              <a:avLst/>
              <a:gdLst/>
              <a:ahLst/>
              <a:cxnLst/>
              <a:rect l="l" t="t" r="r" b="b"/>
              <a:pathLst>
                <a:path w="3430" h="4061" fill="none" extrusionOk="0">
                  <a:moveTo>
                    <a:pt x="3429" y="2036"/>
                  </a:moveTo>
                  <a:cubicBezTo>
                    <a:pt x="3429" y="3155"/>
                    <a:pt x="2667" y="4060"/>
                    <a:pt x="1715" y="4060"/>
                  </a:cubicBezTo>
                  <a:cubicBezTo>
                    <a:pt x="762" y="4060"/>
                    <a:pt x="0" y="3155"/>
                    <a:pt x="0" y="2036"/>
                  </a:cubicBezTo>
                  <a:cubicBezTo>
                    <a:pt x="0" y="917"/>
                    <a:pt x="762" y="0"/>
                    <a:pt x="1715" y="0"/>
                  </a:cubicBezTo>
                  <a:cubicBezTo>
                    <a:pt x="2667" y="0"/>
                    <a:pt x="3429" y="917"/>
                    <a:pt x="3429" y="2036"/>
                  </a:cubicBezTo>
                  <a:close/>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4" name="Google Shape;694;p22"/>
            <p:cNvSpPr/>
            <p:nvPr/>
          </p:nvSpPr>
          <p:spPr>
            <a:xfrm>
              <a:off x="8507974" y="4387133"/>
              <a:ext cx="9967" cy="25671"/>
            </a:xfrm>
            <a:custGeom>
              <a:avLst/>
              <a:gdLst/>
              <a:ahLst/>
              <a:cxnLst/>
              <a:rect l="l" t="t" r="r" b="b"/>
              <a:pathLst>
                <a:path w="370" h="953" fill="none" extrusionOk="0">
                  <a:moveTo>
                    <a:pt x="369" y="953"/>
                  </a:moveTo>
                  <a:lnTo>
                    <a:pt x="0" y="0"/>
                  </a:lnTo>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5" name="Google Shape;695;p22"/>
            <p:cNvSpPr/>
            <p:nvPr/>
          </p:nvSpPr>
          <p:spPr>
            <a:xfrm>
              <a:off x="8541645" y="4387133"/>
              <a:ext cx="9967" cy="25671"/>
            </a:xfrm>
            <a:custGeom>
              <a:avLst/>
              <a:gdLst/>
              <a:ahLst/>
              <a:cxnLst/>
              <a:rect l="l" t="t" r="r" b="b"/>
              <a:pathLst>
                <a:path w="370" h="953" fill="none" extrusionOk="0">
                  <a:moveTo>
                    <a:pt x="0" y="953"/>
                  </a:moveTo>
                  <a:lnTo>
                    <a:pt x="369" y="0"/>
                  </a:lnTo>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6" name="Google Shape;696;p22"/>
            <p:cNvSpPr/>
            <p:nvPr/>
          </p:nvSpPr>
          <p:spPr>
            <a:xfrm>
              <a:off x="8571142" y="4425599"/>
              <a:ext cx="58724" cy="16082"/>
            </a:xfrm>
            <a:custGeom>
              <a:avLst/>
              <a:gdLst/>
              <a:ahLst/>
              <a:cxnLst/>
              <a:rect l="l" t="t" r="r" b="b"/>
              <a:pathLst>
                <a:path w="2180" h="597" fill="none" extrusionOk="0">
                  <a:moveTo>
                    <a:pt x="1" y="537"/>
                  </a:moveTo>
                  <a:lnTo>
                    <a:pt x="1048" y="1"/>
                  </a:lnTo>
                  <a:lnTo>
                    <a:pt x="2179" y="596"/>
                  </a:lnTo>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7" name="Google Shape;697;p22"/>
            <p:cNvSpPr/>
            <p:nvPr/>
          </p:nvSpPr>
          <p:spPr>
            <a:xfrm>
              <a:off x="8577230" y="4455769"/>
              <a:ext cx="58724" cy="16378"/>
            </a:xfrm>
            <a:custGeom>
              <a:avLst/>
              <a:gdLst/>
              <a:ahLst/>
              <a:cxnLst/>
              <a:rect l="l" t="t" r="r" b="b"/>
              <a:pathLst>
                <a:path w="2180" h="608" fill="none" extrusionOk="0">
                  <a:moveTo>
                    <a:pt x="1" y="536"/>
                  </a:moveTo>
                  <a:lnTo>
                    <a:pt x="1049" y="0"/>
                  </a:lnTo>
                  <a:lnTo>
                    <a:pt x="2180" y="607"/>
                  </a:lnTo>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8" name="Google Shape;698;p22"/>
            <p:cNvSpPr/>
            <p:nvPr/>
          </p:nvSpPr>
          <p:spPr>
            <a:xfrm>
              <a:off x="8570172" y="4486855"/>
              <a:ext cx="58724" cy="16082"/>
            </a:xfrm>
            <a:custGeom>
              <a:avLst/>
              <a:gdLst/>
              <a:ahLst/>
              <a:cxnLst/>
              <a:rect l="l" t="t" r="r" b="b"/>
              <a:pathLst>
                <a:path w="2180" h="597" fill="none" extrusionOk="0">
                  <a:moveTo>
                    <a:pt x="1" y="537"/>
                  </a:moveTo>
                  <a:lnTo>
                    <a:pt x="1049" y="1"/>
                  </a:lnTo>
                  <a:lnTo>
                    <a:pt x="2180" y="596"/>
                  </a:lnTo>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9" name="Google Shape;699;p22"/>
            <p:cNvSpPr/>
            <p:nvPr/>
          </p:nvSpPr>
          <p:spPr>
            <a:xfrm>
              <a:off x="8427457" y="4425599"/>
              <a:ext cx="59047" cy="16082"/>
            </a:xfrm>
            <a:custGeom>
              <a:avLst/>
              <a:gdLst/>
              <a:ahLst/>
              <a:cxnLst/>
              <a:rect l="l" t="t" r="r" b="b"/>
              <a:pathLst>
                <a:path w="2192" h="597" fill="none" extrusionOk="0">
                  <a:moveTo>
                    <a:pt x="2191" y="537"/>
                  </a:moveTo>
                  <a:lnTo>
                    <a:pt x="1144" y="1"/>
                  </a:lnTo>
                  <a:lnTo>
                    <a:pt x="1" y="596"/>
                  </a:lnTo>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0" name="Google Shape;700;p22"/>
            <p:cNvSpPr/>
            <p:nvPr/>
          </p:nvSpPr>
          <p:spPr>
            <a:xfrm>
              <a:off x="8421369" y="4455769"/>
              <a:ext cx="58724" cy="16378"/>
            </a:xfrm>
            <a:custGeom>
              <a:avLst/>
              <a:gdLst/>
              <a:ahLst/>
              <a:cxnLst/>
              <a:rect l="l" t="t" r="r" b="b"/>
              <a:pathLst>
                <a:path w="2180" h="608" fill="none" extrusionOk="0">
                  <a:moveTo>
                    <a:pt x="2179" y="536"/>
                  </a:moveTo>
                  <a:lnTo>
                    <a:pt x="1143" y="0"/>
                  </a:lnTo>
                  <a:lnTo>
                    <a:pt x="0" y="607"/>
                  </a:lnTo>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1" name="Google Shape;701;p22"/>
            <p:cNvSpPr/>
            <p:nvPr/>
          </p:nvSpPr>
          <p:spPr>
            <a:xfrm>
              <a:off x="8428427" y="4486855"/>
              <a:ext cx="59047" cy="16082"/>
            </a:xfrm>
            <a:custGeom>
              <a:avLst/>
              <a:gdLst/>
              <a:ahLst/>
              <a:cxnLst/>
              <a:rect l="l" t="t" r="r" b="b"/>
              <a:pathLst>
                <a:path w="2192" h="597" fill="none" extrusionOk="0">
                  <a:moveTo>
                    <a:pt x="2191" y="537"/>
                  </a:moveTo>
                  <a:lnTo>
                    <a:pt x="1143" y="1"/>
                  </a:lnTo>
                  <a:lnTo>
                    <a:pt x="0" y="596"/>
                  </a:lnTo>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2" name="Google Shape;702;p22"/>
            <p:cNvSpPr/>
            <p:nvPr/>
          </p:nvSpPr>
          <p:spPr>
            <a:xfrm>
              <a:off x="8528823" y="4446772"/>
              <a:ext cx="0" cy="45578"/>
            </a:xfrm>
            <a:custGeom>
              <a:avLst/>
              <a:gdLst/>
              <a:ahLst/>
              <a:cxnLst/>
              <a:rect l="l" t="t" r="r" b="b"/>
              <a:pathLst>
                <a:path h="1692" fill="none" extrusionOk="0">
                  <a:moveTo>
                    <a:pt x="0" y="1"/>
                  </a:moveTo>
                  <a:lnTo>
                    <a:pt x="0" y="1691"/>
                  </a:lnTo>
                </a:path>
              </a:pathLst>
            </a:custGeom>
            <a:noFill/>
            <a:ln w="4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703" name="Google Shape;703;p22"/>
          <p:cNvGrpSpPr/>
          <p:nvPr/>
        </p:nvGrpSpPr>
        <p:grpSpPr>
          <a:xfrm>
            <a:off x="470500" y="1150745"/>
            <a:ext cx="4370426" cy="3805879"/>
            <a:chOff x="470500" y="1150745"/>
            <a:chExt cx="4370426" cy="3805879"/>
          </a:xfrm>
        </p:grpSpPr>
        <p:sp>
          <p:nvSpPr>
            <p:cNvPr id="704" name="Google Shape;704;p22"/>
            <p:cNvSpPr/>
            <p:nvPr/>
          </p:nvSpPr>
          <p:spPr>
            <a:xfrm>
              <a:off x="555068" y="1564531"/>
              <a:ext cx="4024332" cy="2990383"/>
            </a:xfrm>
            <a:custGeom>
              <a:avLst/>
              <a:gdLst/>
              <a:ahLst/>
              <a:cxnLst/>
              <a:rect l="l" t="t" r="r" b="b"/>
              <a:pathLst>
                <a:path w="108312" h="80484" extrusionOk="0">
                  <a:moveTo>
                    <a:pt x="51262" y="0"/>
                  </a:moveTo>
                  <a:cubicBezTo>
                    <a:pt x="50794" y="0"/>
                    <a:pt x="50347" y="53"/>
                    <a:pt x="49921" y="169"/>
                  </a:cubicBezTo>
                  <a:cubicBezTo>
                    <a:pt x="42867" y="2064"/>
                    <a:pt x="40427" y="10123"/>
                    <a:pt x="26104" y="10123"/>
                  </a:cubicBezTo>
                  <a:cubicBezTo>
                    <a:pt x="23868" y="10123"/>
                    <a:pt x="21343" y="9926"/>
                    <a:pt x="18465" y="9480"/>
                  </a:cubicBezTo>
                  <a:cubicBezTo>
                    <a:pt x="16718" y="9208"/>
                    <a:pt x="15124" y="9078"/>
                    <a:pt x="13676" y="9078"/>
                  </a:cubicBezTo>
                  <a:cubicBezTo>
                    <a:pt x="2506" y="9078"/>
                    <a:pt x="0" y="16810"/>
                    <a:pt x="3046" y="26791"/>
                  </a:cubicBezTo>
                  <a:cubicBezTo>
                    <a:pt x="6475" y="38066"/>
                    <a:pt x="16096" y="45448"/>
                    <a:pt x="10678" y="58664"/>
                  </a:cubicBezTo>
                  <a:cubicBezTo>
                    <a:pt x="6801" y="68122"/>
                    <a:pt x="11699" y="70373"/>
                    <a:pt x="18246" y="70373"/>
                  </a:cubicBezTo>
                  <a:cubicBezTo>
                    <a:pt x="20847" y="70373"/>
                    <a:pt x="23708" y="70017"/>
                    <a:pt x="26383" y="69618"/>
                  </a:cubicBezTo>
                  <a:cubicBezTo>
                    <a:pt x="27150" y="69503"/>
                    <a:pt x="27851" y="69449"/>
                    <a:pt x="28493" y="69449"/>
                  </a:cubicBezTo>
                  <a:cubicBezTo>
                    <a:pt x="37686" y="69449"/>
                    <a:pt x="34765" y="80483"/>
                    <a:pt x="42846" y="80483"/>
                  </a:cubicBezTo>
                  <a:cubicBezTo>
                    <a:pt x="44122" y="80483"/>
                    <a:pt x="45672" y="80208"/>
                    <a:pt x="47588" y="79571"/>
                  </a:cubicBezTo>
                  <a:cubicBezTo>
                    <a:pt x="55570" y="76911"/>
                    <a:pt x="60092" y="74349"/>
                    <a:pt x="66187" y="74349"/>
                  </a:cubicBezTo>
                  <a:cubicBezTo>
                    <a:pt x="69283" y="74349"/>
                    <a:pt x="72785" y="75010"/>
                    <a:pt x="77353" y="76654"/>
                  </a:cubicBezTo>
                  <a:cubicBezTo>
                    <a:pt x="81277" y="78064"/>
                    <a:pt x="85024" y="78707"/>
                    <a:pt x="88365" y="78707"/>
                  </a:cubicBezTo>
                  <a:cubicBezTo>
                    <a:pt x="95435" y="78707"/>
                    <a:pt x="100686" y="75829"/>
                    <a:pt x="101940" y="71261"/>
                  </a:cubicBezTo>
                  <a:cubicBezTo>
                    <a:pt x="104666" y="61319"/>
                    <a:pt x="92165" y="50473"/>
                    <a:pt x="91784" y="41293"/>
                  </a:cubicBezTo>
                  <a:cubicBezTo>
                    <a:pt x="91569" y="36316"/>
                    <a:pt x="97082" y="29637"/>
                    <a:pt x="102380" y="19469"/>
                  </a:cubicBezTo>
                  <a:cubicBezTo>
                    <a:pt x="108311" y="8079"/>
                    <a:pt x="103209" y="1605"/>
                    <a:pt x="95708" y="1605"/>
                  </a:cubicBezTo>
                  <a:cubicBezTo>
                    <a:pt x="93769" y="1605"/>
                    <a:pt x="91668" y="2038"/>
                    <a:pt x="89557" y="2931"/>
                  </a:cubicBezTo>
                  <a:cubicBezTo>
                    <a:pt x="84172" y="5207"/>
                    <a:pt x="79400" y="6038"/>
                    <a:pt x="75168" y="6038"/>
                  </a:cubicBezTo>
                  <a:cubicBezTo>
                    <a:pt x="63756" y="6038"/>
                    <a:pt x="56268" y="0"/>
                    <a:pt x="5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5" name="Google Shape;705;p22"/>
            <p:cNvSpPr/>
            <p:nvPr/>
          </p:nvSpPr>
          <p:spPr>
            <a:xfrm>
              <a:off x="1114158" y="1578316"/>
              <a:ext cx="545956" cy="545918"/>
            </a:xfrm>
            <a:custGeom>
              <a:avLst/>
              <a:gdLst/>
              <a:ahLst/>
              <a:cxnLst/>
              <a:rect l="l" t="t" r="r" b="b"/>
              <a:pathLst>
                <a:path w="14694" h="14693" extrusionOk="0">
                  <a:moveTo>
                    <a:pt x="7347" y="0"/>
                  </a:moveTo>
                  <a:cubicBezTo>
                    <a:pt x="3299" y="0"/>
                    <a:pt x="1" y="3286"/>
                    <a:pt x="1" y="7346"/>
                  </a:cubicBezTo>
                  <a:cubicBezTo>
                    <a:pt x="1" y="11395"/>
                    <a:pt x="3299" y="14693"/>
                    <a:pt x="7347" y="14693"/>
                  </a:cubicBezTo>
                  <a:cubicBezTo>
                    <a:pt x="11407" y="14693"/>
                    <a:pt x="14693" y="11395"/>
                    <a:pt x="14693" y="7346"/>
                  </a:cubicBezTo>
                  <a:cubicBezTo>
                    <a:pt x="14693" y="3286"/>
                    <a:pt x="11407" y="0"/>
                    <a:pt x="7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6" name="Google Shape;706;p22"/>
            <p:cNvSpPr/>
            <p:nvPr/>
          </p:nvSpPr>
          <p:spPr>
            <a:xfrm>
              <a:off x="860678" y="1728278"/>
              <a:ext cx="77022" cy="76576"/>
            </a:xfrm>
            <a:custGeom>
              <a:avLst/>
              <a:gdLst/>
              <a:ahLst/>
              <a:cxnLst/>
              <a:rect l="l" t="t" r="r" b="b"/>
              <a:pathLst>
                <a:path w="2073" h="2061" extrusionOk="0">
                  <a:moveTo>
                    <a:pt x="1036" y="0"/>
                  </a:moveTo>
                  <a:cubicBezTo>
                    <a:pt x="465" y="0"/>
                    <a:pt x="1" y="465"/>
                    <a:pt x="1" y="1036"/>
                  </a:cubicBezTo>
                  <a:cubicBezTo>
                    <a:pt x="1" y="1608"/>
                    <a:pt x="465" y="2060"/>
                    <a:pt x="1036" y="2060"/>
                  </a:cubicBezTo>
                  <a:cubicBezTo>
                    <a:pt x="1608" y="2060"/>
                    <a:pt x="2072" y="1608"/>
                    <a:pt x="2072" y="1036"/>
                  </a:cubicBezTo>
                  <a:cubicBezTo>
                    <a:pt x="2072" y="465"/>
                    <a:pt x="1608" y="0"/>
                    <a:pt x="1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7" name="Google Shape;707;p22"/>
            <p:cNvSpPr/>
            <p:nvPr/>
          </p:nvSpPr>
          <p:spPr>
            <a:xfrm>
              <a:off x="4404677" y="1862746"/>
              <a:ext cx="161513" cy="161513"/>
            </a:xfrm>
            <a:custGeom>
              <a:avLst/>
              <a:gdLst/>
              <a:ahLst/>
              <a:cxnLst/>
              <a:rect l="l" t="t" r="r" b="b"/>
              <a:pathLst>
                <a:path w="4347" h="4347" extrusionOk="0">
                  <a:moveTo>
                    <a:pt x="2167" y="1"/>
                  </a:moveTo>
                  <a:cubicBezTo>
                    <a:pt x="965" y="1"/>
                    <a:pt x="0" y="965"/>
                    <a:pt x="0" y="2168"/>
                  </a:cubicBezTo>
                  <a:cubicBezTo>
                    <a:pt x="0" y="3370"/>
                    <a:pt x="965" y="4347"/>
                    <a:pt x="2167" y="4347"/>
                  </a:cubicBezTo>
                  <a:cubicBezTo>
                    <a:pt x="3370" y="4347"/>
                    <a:pt x="4346" y="3370"/>
                    <a:pt x="4346" y="2168"/>
                  </a:cubicBezTo>
                  <a:cubicBezTo>
                    <a:pt x="4346" y="965"/>
                    <a:pt x="3370"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8" name="Google Shape;708;p22"/>
            <p:cNvSpPr/>
            <p:nvPr/>
          </p:nvSpPr>
          <p:spPr>
            <a:xfrm>
              <a:off x="4408207" y="1597340"/>
              <a:ext cx="46035" cy="46481"/>
            </a:xfrm>
            <a:custGeom>
              <a:avLst/>
              <a:gdLst/>
              <a:ahLst/>
              <a:cxnLst/>
              <a:rect l="l" t="t" r="r" b="b"/>
              <a:pathLst>
                <a:path w="1239" h="1251" extrusionOk="0">
                  <a:moveTo>
                    <a:pt x="620" y="0"/>
                  </a:moveTo>
                  <a:cubicBezTo>
                    <a:pt x="286" y="0"/>
                    <a:pt x="1" y="286"/>
                    <a:pt x="1" y="619"/>
                  </a:cubicBezTo>
                  <a:cubicBezTo>
                    <a:pt x="1" y="965"/>
                    <a:pt x="286" y="1250"/>
                    <a:pt x="620" y="1250"/>
                  </a:cubicBezTo>
                  <a:cubicBezTo>
                    <a:pt x="965" y="1250"/>
                    <a:pt x="1239" y="965"/>
                    <a:pt x="1239" y="619"/>
                  </a:cubicBezTo>
                  <a:cubicBezTo>
                    <a:pt x="1239" y="286"/>
                    <a:pt x="965" y="0"/>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9" name="Google Shape;709;p22"/>
            <p:cNvSpPr/>
            <p:nvPr/>
          </p:nvSpPr>
          <p:spPr>
            <a:xfrm>
              <a:off x="1756069" y="4314939"/>
              <a:ext cx="269448" cy="269002"/>
            </a:xfrm>
            <a:custGeom>
              <a:avLst/>
              <a:gdLst/>
              <a:ahLst/>
              <a:cxnLst/>
              <a:rect l="l" t="t" r="r" b="b"/>
              <a:pathLst>
                <a:path w="7252" h="7240" extrusionOk="0">
                  <a:moveTo>
                    <a:pt x="3632" y="0"/>
                  </a:moveTo>
                  <a:cubicBezTo>
                    <a:pt x="1632" y="0"/>
                    <a:pt x="1" y="1619"/>
                    <a:pt x="1" y="3620"/>
                  </a:cubicBezTo>
                  <a:cubicBezTo>
                    <a:pt x="1" y="5620"/>
                    <a:pt x="1632" y="7239"/>
                    <a:pt x="3632" y="7239"/>
                  </a:cubicBezTo>
                  <a:cubicBezTo>
                    <a:pt x="5621" y="7239"/>
                    <a:pt x="7252" y="5620"/>
                    <a:pt x="7252" y="3620"/>
                  </a:cubicBezTo>
                  <a:cubicBezTo>
                    <a:pt x="7252" y="1619"/>
                    <a:pt x="5621" y="0"/>
                    <a:pt x="3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0" name="Google Shape;710;p22"/>
            <p:cNvSpPr/>
            <p:nvPr/>
          </p:nvSpPr>
          <p:spPr>
            <a:xfrm>
              <a:off x="745196" y="3845991"/>
              <a:ext cx="238498" cy="238498"/>
            </a:xfrm>
            <a:custGeom>
              <a:avLst/>
              <a:gdLst/>
              <a:ahLst/>
              <a:cxnLst/>
              <a:rect l="l" t="t" r="r" b="b"/>
              <a:pathLst>
                <a:path w="6419" h="6419" extrusionOk="0">
                  <a:moveTo>
                    <a:pt x="3216" y="1"/>
                  </a:moveTo>
                  <a:cubicBezTo>
                    <a:pt x="1442" y="1"/>
                    <a:pt x="1" y="1429"/>
                    <a:pt x="1" y="3203"/>
                  </a:cubicBezTo>
                  <a:cubicBezTo>
                    <a:pt x="1" y="4977"/>
                    <a:pt x="1442" y="6418"/>
                    <a:pt x="3216" y="6418"/>
                  </a:cubicBezTo>
                  <a:cubicBezTo>
                    <a:pt x="4990" y="6418"/>
                    <a:pt x="6418" y="4977"/>
                    <a:pt x="6418" y="3203"/>
                  </a:cubicBezTo>
                  <a:cubicBezTo>
                    <a:pt x="6418" y="1429"/>
                    <a:pt x="4990" y="1"/>
                    <a:pt x="3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1" name="Google Shape;711;p22"/>
            <p:cNvSpPr/>
            <p:nvPr/>
          </p:nvSpPr>
          <p:spPr>
            <a:xfrm>
              <a:off x="710715" y="4226433"/>
              <a:ext cx="61529" cy="61529"/>
            </a:xfrm>
            <a:custGeom>
              <a:avLst/>
              <a:gdLst/>
              <a:ahLst/>
              <a:cxnLst/>
              <a:rect l="l" t="t" r="r" b="b"/>
              <a:pathLst>
                <a:path w="1656" h="1656" extrusionOk="0">
                  <a:moveTo>
                    <a:pt x="834" y="1"/>
                  </a:moveTo>
                  <a:cubicBezTo>
                    <a:pt x="369" y="1"/>
                    <a:pt x="0" y="370"/>
                    <a:pt x="0" y="834"/>
                  </a:cubicBezTo>
                  <a:cubicBezTo>
                    <a:pt x="0" y="1287"/>
                    <a:pt x="369" y="1656"/>
                    <a:pt x="834" y="1656"/>
                  </a:cubicBezTo>
                  <a:cubicBezTo>
                    <a:pt x="1286" y="1656"/>
                    <a:pt x="1655" y="1287"/>
                    <a:pt x="1655" y="834"/>
                  </a:cubicBezTo>
                  <a:cubicBezTo>
                    <a:pt x="1655" y="370"/>
                    <a:pt x="1286" y="1"/>
                    <a:pt x="834" y="1"/>
                  </a:cubicBezTo>
                  <a:close/>
                </a:path>
              </a:pathLst>
            </a:custGeom>
            <a:solidFill>
              <a:srgbClr val="E5E5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2" name="Google Shape;712;p22"/>
            <p:cNvSpPr/>
            <p:nvPr/>
          </p:nvSpPr>
          <p:spPr>
            <a:xfrm>
              <a:off x="3487178" y="2075353"/>
              <a:ext cx="1026778" cy="991555"/>
            </a:xfrm>
            <a:custGeom>
              <a:avLst/>
              <a:gdLst/>
              <a:ahLst/>
              <a:cxnLst/>
              <a:rect l="l" t="t" r="r" b="b"/>
              <a:pathLst>
                <a:path w="27635" h="26687" extrusionOk="0">
                  <a:moveTo>
                    <a:pt x="12736" y="12063"/>
                  </a:moveTo>
                  <a:cubicBezTo>
                    <a:pt x="13027" y="12063"/>
                    <a:pt x="13223" y="12402"/>
                    <a:pt x="13335" y="12615"/>
                  </a:cubicBezTo>
                  <a:cubicBezTo>
                    <a:pt x="13454" y="12853"/>
                    <a:pt x="13561" y="13162"/>
                    <a:pt x="13430" y="13412"/>
                  </a:cubicBezTo>
                  <a:cubicBezTo>
                    <a:pt x="13394" y="13496"/>
                    <a:pt x="13347" y="13579"/>
                    <a:pt x="13228" y="13579"/>
                  </a:cubicBezTo>
                  <a:cubicBezTo>
                    <a:pt x="12859" y="13579"/>
                    <a:pt x="12525" y="13222"/>
                    <a:pt x="12382" y="12912"/>
                  </a:cubicBezTo>
                  <a:cubicBezTo>
                    <a:pt x="12240" y="12591"/>
                    <a:pt x="12287" y="12114"/>
                    <a:pt x="12680" y="12067"/>
                  </a:cubicBezTo>
                  <a:cubicBezTo>
                    <a:pt x="12699" y="12064"/>
                    <a:pt x="12718" y="12063"/>
                    <a:pt x="12736" y="12063"/>
                  </a:cubicBezTo>
                  <a:close/>
                  <a:moveTo>
                    <a:pt x="16439" y="12825"/>
                  </a:moveTo>
                  <a:cubicBezTo>
                    <a:pt x="16495" y="12825"/>
                    <a:pt x="16553" y="12834"/>
                    <a:pt x="16609" y="12853"/>
                  </a:cubicBezTo>
                  <a:cubicBezTo>
                    <a:pt x="16835" y="12924"/>
                    <a:pt x="17050" y="13174"/>
                    <a:pt x="17002" y="13412"/>
                  </a:cubicBezTo>
                  <a:cubicBezTo>
                    <a:pt x="16978" y="13579"/>
                    <a:pt x="16847" y="13710"/>
                    <a:pt x="16681" y="13734"/>
                  </a:cubicBezTo>
                  <a:lnTo>
                    <a:pt x="16657" y="13734"/>
                  </a:lnTo>
                  <a:cubicBezTo>
                    <a:pt x="16562" y="13759"/>
                    <a:pt x="16468" y="13779"/>
                    <a:pt x="16374" y="13779"/>
                  </a:cubicBezTo>
                  <a:cubicBezTo>
                    <a:pt x="16337" y="13779"/>
                    <a:pt x="16300" y="13776"/>
                    <a:pt x="16264" y="13769"/>
                  </a:cubicBezTo>
                  <a:cubicBezTo>
                    <a:pt x="16050" y="13734"/>
                    <a:pt x="15847" y="13555"/>
                    <a:pt x="15895" y="13305"/>
                  </a:cubicBezTo>
                  <a:cubicBezTo>
                    <a:pt x="15934" y="13021"/>
                    <a:pt x="16175" y="12825"/>
                    <a:pt x="16439" y="12825"/>
                  </a:cubicBezTo>
                  <a:close/>
                  <a:moveTo>
                    <a:pt x="10290" y="12869"/>
                  </a:moveTo>
                  <a:cubicBezTo>
                    <a:pt x="10308" y="12869"/>
                    <a:pt x="10327" y="12872"/>
                    <a:pt x="10346" y="12876"/>
                  </a:cubicBezTo>
                  <a:cubicBezTo>
                    <a:pt x="11228" y="13091"/>
                    <a:pt x="12228" y="14305"/>
                    <a:pt x="11811" y="15234"/>
                  </a:cubicBezTo>
                  <a:cubicBezTo>
                    <a:pt x="11758" y="15348"/>
                    <a:pt x="11648" y="15416"/>
                    <a:pt x="11527" y="15416"/>
                  </a:cubicBezTo>
                  <a:cubicBezTo>
                    <a:pt x="11483" y="15416"/>
                    <a:pt x="11438" y="15408"/>
                    <a:pt x="11394" y="15389"/>
                  </a:cubicBezTo>
                  <a:cubicBezTo>
                    <a:pt x="11323" y="15365"/>
                    <a:pt x="11251" y="15317"/>
                    <a:pt x="11180" y="15270"/>
                  </a:cubicBezTo>
                  <a:cubicBezTo>
                    <a:pt x="10870" y="15032"/>
                    <a:pt x="10596" y="14734"/>
                    <a:pt x="10406" y="14400"/>
                  </a:cubicBezTo>
                  <a:cubicBezTo>
                    <a:pt x="10180" y="14043"/>
                    <a:pt x="10049" y="13638"/>
                    <a:pt x="10001" y="13210"/>
                  </a:cubicBezTo>
                  <a:cubicBezTo>
                    <a:pt x="9990" y="13049"/>
                    <a:pt x="10124" y="12869"/>
                    <a:pt x="10290" y="12869"/>
                  </a:cubicBezTo>
                  <a:close/>
                  <a:moveTo>
                    <a:pt x="14800" y="15667"/>
                  </a:moveTo>
                  <a:cubicBezTo>
                    <a:pt x="14853" y="15667"/>
                    <a:pt x="14905" y="15670"/>
                    <a:pt x="14954" y="15674"/>
                  </a:cubicBezTo>
                  <a:cubicBezTo>
                    <a:pt x="15145" y="15698"/>
                    <a:pt x="15323" y="15734"/>
                    <a:pt x="15502" y="15793"/>
                  </a:cubicBezTo>
                  <a:cubicBezTo>
                    <a:pt x="15645" y="15805"/>
                    <a:pt x="15788" y="15853"/>
                    <a:pt x="15919" y="15936"/>
                  </a:cubicBezTo>
                  <a:cubicBezTo>
                    <a:pt x="16014" y="16008"/>
                    <a:pt x="16050" y="16151"/>
                    <a:pt x="16002" y="16270"/>
                  </a:cubicBezTo>
                  <a:cubicBezTo>
                    <a:pt x="15907" y="16448"/>
                    <a:pt x="15752" y="16603"/>
                    <a:pt x="15561" y="16698"/>
                  </a:cubicBezTo>
                  <a:lnTo>
                    <a:pt x="15538" y="16710"/>
                  </a:lnTo>
                  <a:cubicBezTo>
                    <a:pt x="15372" y="16796"/>
                    <a:pt x="15165" y="16847"/>
                    <a:pt x="14961" y="16847"/>
                  </a:cubicBezTo>
                  <a:cubicBezTo>
                    <a:pt x="14769" y="16847"/>
                    <a:pt x="14580" y="16802"/>
                    <a:pt x="14430" y="16698"/>
                  </a:cubicBezTo>
                  <a:cubicBezTo>
                    <a:pt x="14204" y="16532"/>
                    <a:pt x="13978" y="16186"/>
                    <a:pt x="14180" y="15913"/>
                  </a:cubicBezTo>
                  <a:cubicBezTo>
                    <a:pt x="14325" y="15719"/>
                    <a:pt x="14572" y="15667"/>
                    <a:pt x="14800" y="15667"/>
                  </a:cubicBezTo>
                  <a:close/>
                  <a:moveTo>
                    <a:pt x="9416" y="15671"/>
                  </a:moveTo>
                  <a:cubicBezTo>
                    <a:pt x="9813" y="15671"/>
                    <a:pt x="10359" y="16222"/>
                    <a:pt x="10525" y="16508"/>
                  </a:cubicBezTo>
                  <a:cubicBezTo>
                    <a:pt x="10644" y="16615"/>
                    <a:pt x="10692" y="16960"/>
                    <a:pt x="10454" y="16996"/>
                  </a:cubicBezTo>
                  <a:cubicBezTo>
                    <a:pt x="10470" y="16994"/>
                    <a:pt x="10478" y="16993"/>
                    <a:pt x="10480" y="16993"/>
                  </a:cubicBezTo>
                  <a:cubicBezTo>
                    <a:pt x="10489" y="16993"/>
                    <a:pt x="10401" y="17008"/>
                    <a:pt x="10382" y="17008"/>
                  </a:cubicBezTo>
                  <a:cubicBezTo>
                    <a:pt x="10358" y="17014"/>
                    <a:pt x="10335" y="17017"/>
                    <a:pt x="10311" y="17017"/>
                  </a:cubicBezTo>
                  <a:cubicBezTo>
                    <a:pt x="10287" y="17017"/>
                    <a:pt x="10263" y="17014"/>
                    <a:pt x="10239" y="17008"/>
                  </a:cubicBezTo>
                  <a:cubicBezTo>
                    <a:pt x="10144" y="16996"/>
                    <a:pt x="10049" y="16972"/>
                    <a:pt x="9965" y="16948"/>
                  </a:cubicBezTo>
                  <a:cubicBezTo>
                    <a:pt x="9775" y="16889"/>
                    <a:pt x="9608" y="16806"/>
                    <a:pt x="9453" y="16710"/>
                  </a:cubicBezTo>
                  <a:cubicBezTo>
                    <a:pt x="9203" y="16544"/>
                    <a:pt x="8906" y="16115"/>
                    <a:pt x="9120" y="15829"/>
                  </a:cubicBezTo>
                  <a:cubicBezTo>
                    <a:pt x="9198" y="15717"/>
                    <a:pt x="9300" y="15671"/>
                    <a:pt x="9416" y="15671"/>
                  </a:cubicBezTo>
                  <a:close/>
                  <a:moveTo>
                    <a:pt x="13600" y="17777"/>
                  </a:moveTo>
                  <a:cubicBezTo>
                    <a:pt x="14040" y="17777"/>
                    <a:pt x="14538" y="17958"/>
                    <a:pt x="14692" y="18365"/>
                  </a:cubicBezTo>
                  <a:cubicBezTo>
                    <a:pt x="14762" y="18539"/>
                    <a:pt x="14629" y="18735"/>
                    <a:pt x="14446" y="18735"/>
                  </a:cubicBezTo>
                  <a:cubicBezTo>
                    <a:pt x="14441" y="18735"/>
                    <a:pt x="14436" y="18735"/>
                    <a:pt x="14430" y="18734"/>
                  </a:cubicBezTo>
                  <a:lnTo>
                    <a:pt x="14418" y="18734"/>
                  </a:lnTo>
                  <a:cubicBezTo>
                    <a:pt x="14333" y="18764"/>
                    <a:pt x="14242" y="18778"/>
                    <a:pt x="14149" y="18778"/>
                  </a:cubicBezTo>
                  <a:cubicBezTo>
                    <a:pt x="13759" y="18778"/>
                    <a:pt x="13325" y="18544"/>
                    <a:pt x="13085" y="18294"/>
                  </a:cubicBezTo>
                  <a:cubicBezTo>
                    <a:pt x="12966" y="18127"/>
                    <a:pt x="13025" y="17901"/>
                    <a:pt x="13216" y="17829"/>
                  </a:cubicBezTo>
                  <a:cubicBezTo>
                    <a:pt x="13330" y="17795"/>
                    <a:pt x="13462" y="17777"/>
                    <a:pt x="13600" y="17777"/>
                  </a:cubicBezTo>
                  <a:close/>
                  <a:moveTo>
                    <a:pt x="17432" y="20180"/>
                  </a:moveTo>
                  <a:cubicBezTo>
                    <a:pt x="17665" y="20180"/>
                    <a:pt x="17901" y="20207"/>
                    <a:pt x="18121" y="20235"/>
                  </a:cubicBezTo>
                  <a:cubicBezTo>
                    <a:pt x="18990" y="20342"/>
                    <a:pt x="19860" y="20532"/>
                    <a:pt x="20705" y="20806"/>
                  </a:cubicBezTo>
                  <a:cubicBezTo>
                    <a:pt x="21431" y="21020"/>
                    <a:pt x="22193" y="21247"/>
                    <a:pt x="22955" y="21342"/>
                  </a:cubicBezTo>
                  <a:cubicBezTo>
                    <a:pt x="22919" y="21401"/>
                    <a:pt x="22872" y="21461"/>
                    <a:pt x="22824" y="21508"/>
                  </a:cubicBezTo>
                  <a:lnTo>
                    <a:pt x="22812" y="21508"/>
                  </a:lnTo>
                  <a:cubicBezTo>
                    <a:pt x="22538" y="21759"/>
                    <a:pt x="22086" y="21913"/>
                    <a:pt x="21824" y="22020"/>
                  </a:cubicBezTo>
                  <a:cubicBezTo>
                    <a:pt x="21384" y="22223"/>
                    <a:pt x="20895" y="22330"/>
                    <a:pt x="20419" y="22366"/>
                  </a:cubicBezTo>
                  <a:cubicBezTo>
                    <a:pt x="20392" y="22366"/>
                    <a:pt x="20366" y="22367"/>
                    <a:pt x="20339" y="22367"/>
                  </a:cubicBezTo>
                  <a:cubicBezTo>
                    <a:pt x="19129" y="22367"/>
                    <a:pt x="17699" y="21845"/>
                    <a:pt x="16907" y="20913"/>
                  </a:cubicBezTo>
                  <a:cubicBezTo>
                    <a:pt x="16692" y="20663"/>
                    <a:pt x="16490" y="20342"/>
                    <a:pt x="16931" y="20235"/>
                  </a:cubicBezTo>
                  <a:cubicBezTo>
                    <a:pt x="17092" y="20194"/>
                    <a:pt x="17261" y="20180"/>
                    <a:pt x="17432" y="20180"/>
                  </a:cubicBezTo>
                  <a:close/>
                  <a:moveTo>
                    <a:pt x="16618" y="0"/>
                  </a:moveTo>
                  <a:cubicBezTo>
                    <a:pt x="16531" y="0"/>
                    <a:pt x="16362" y="80"/>
                    <a:pt x="16252" y="101"/>
                  </a:cubicBezTo>
                  <a:cubicBezTo>
                    <a:pt x="16121" y="137"/>
                    <a:pt x="15990" y="149"/>
                    <a:pt x="15847" y="161"/>
                  </a:cubicBezTo>
                  <a:cubicBezTo>
                    <a:pt x="15514" y="208"/>
                    <a:pt x="15168" y="256"/>
                    <a:pt x="14835" y="339"/>
                  </a:cubicBezTo>
                  <a:cubicBezTo>
                    <a:pt x="14299" y="446"/>
                    <a:pt x="13811" y="720"/>
                    <a:pt x="13454" y="1125"/>
                  </a:cubicBezTo>
                  <a:cubicBezTo>
                    <a:pt x="12632" y="2089"/>
                    <a:pt x="12740" y="3542"/>
                    <a:pt x="12894" y="4709"/>
                  </a:cubicBezTo>
                  <a:cubicBezTo>
                    <a:pt x="13013" y="5578"/>
                    <a:pt x="13228" y="6388"/>
                    <a:pt x="13418" y="7233"/>
                  </a:cubicBezTo>
                  <a:cubicBezTo>
                    <a:pt x="13633" y="8102"/>
                    <a:pt x="13871" y="9055"/>
                    <a:pt x="13775" y="9959"/>
                  </a:cubicBezTo>
                  <a:cubicBezTo>
                    <a:pt x="13764" y="10186"/>
                    <a:pt x="13704" y="10543"/>
                    <a:pt x="13430" y="10602"/>
                  </a:cubicBezTo>
                  <a:cubicBezTo>
                    <a:pt x="13388" y="10611"/>
                    <a:pt x="13347" y="10615"/>
                    <a:pt x="13307" y="10615"/>
                  </a:cubicBezTo>
                  <a:cubicBezTo>
                    <a:pt x="13019" y="10615"/>
                    <a:pt x="12789" y="10404"/>
                    <a:pt x="12632" y="10174"/>
                  </a:cubicBezTo>
                  <a:cubicBezTo>
                    <a:pt x="12120" y="9459"/>
                    <a:pt x="12001" y="8435"/>
                    <a:pt x="11894" y="7590"/>
                  </a:cubicBezTo>
                  <a:cubicBezTo>
                    <a:pt x="11775" y="6733"/>
                    <a:pt x="11763" y="5828"/>
                    <a:pt x="11728" y="4959"/>
                  </a:cubicBezTo>
                  <a:cubicBezTo>
                    <a:pt x="11656" y="3613"/>
                    <a:pt x="11656" y="2208"/>
                    <a:pt x="12299" y="994"/>
                  </a:cubicBezTo>
                  <a:cubicBezTo>
                    <a:pt x="12311" y="982"/>
                    <a:pt x="12323" y="970"/>
                    <a:pt x="12335" y="958"/>
                  </a:cubicBezTo>
                  <a:cubicBezTo>
                    <a:pt x="12347" y="923"/>
                    <a:pt x="12359" y="899"/>
                    <a:pt x="12371" y="863"/>
                  </a:cubicBezTo>
                  <a:cubicBezTo>
                    <a:pt x="12442" y="673"/>
                    <a:pt x="12549" y="482"/>
                    <a:pt x="12668" y="315"/>
                  </a:cubicBezTo>
                  <a:cubicBezTo>
                    <a:pt x="12673" y="309"/>
                    <a:pt x="12647" y="306"/>
                    <a:pt x="12594" y="306"/>
                  </a:cubicBezTo>
                  <a:cubicBezTo>
                    <a:pt x="12141" y="306"/>
                    <a:pt x="9750" y="545"/>
                    <a:pt x="8715" y="1185"/>
                  </a:cubicBezTo>
                  <a:cubicBezTo>
                    <a:pt x="7644" y="1839"/>
                    <a:pt x="7132" y="2970"/>
                    <a:pt x="7215" y="4209"/>
                  </a:cubicBezTo>
                  <a:cubicBezTo>
                    <a:pt x="7310" y="5399"/>
                    <a:pt x="7846" y="6530"/>
                    <a:pt x="8310" y="7626"/>
                  </a:cubicBezTo>
                  <a:cubicBezTo>
                    <a:pt x="8525" y="8150"/>
                    <a:pt x="8715" y="8697"/>
                    <a:pt x="8906" y="9233"/>
                  </a:cubicBezTo>
                  <a:cubicBezTo>
                    <a:pt x="9120" y="9828"/>
                    <a:pt x="9370" y="10448"/>
                    <a:pt x="9346" y="11102"/>
                  </a:cubicBezTo>
                  <a:cubicBezTo>
                    <a:pt x="9346" y="11305"/>
                    <a:pt x="9382" y="11507"/>
                    <a:pt x="9215" y="11710"/>
                  </a:cubicBezTo>
                  <a:cubicBezTo>
                    <a:pt x="9215" y="11710"/>
                    <a:pt x="9215" y="11722"/>
                    <a:pt x="9215" y="11722"/>
                  </a:cubicBezTo>
                  <a:cubicBezTo>
                    <a:pt x="9182" y="11741"/>
                    <a:pt x="9147" y="11750"/>
                    <a:pt x="9113" y="11750"/>
                  </a:cubicBezTo>
                  <a:cubicBezTo>
                    <a:pt x="9062" y="11750"/>
                    <a:pt x="9013" y="11729"/>
                    <a:pt x="8977" y="11686"/>
                  </a:cubicBezTo>
                  <a:cubicBezTo>
                    <a:pt x="8918" y="11638"/>
                    <a:pt x="8870" y="11591"/>
                    <a:pt x="8822" y="11519"/>
                  </a:cubicBezTo>
                  <a:cubicBezTo>
                    <a:pt x="8680" y="11305"/>
                    <a:pt x="8561" y="11079"/>
                    <a:pt x="8465" y="10841"/>
                  </a:cubicBezTo>
                  <a:cubicBezTo>
                    <a:pt x="8191" y="10198"/>
                    <a:pt x="7906" y="9590"/>
                    <a:pt x="7572" y="8971"/>
                  </a:cubicBezTo>
                  <a:cubicBezTo>
                    <a:pt x="7156" y="8257"/>
                    <a:pt x="6786" y="7495"/>
                    <a:pt x="6477" y="6721"/>
                  </a:cubicBezTo>
                  <a:cubicBezTo>
                    <a:pt x="6215" y="5995"/>
                    <a:pt x="6001" y="5090"/>
                    <a:pt x="6429" y="4387"/>
                  </a:cubicBezTo>
                  <a:cubicBezTo>
                    <a:pt x="6430" y="4386"/>
                    <a:pt x="6427" y="4385"/>
                    <a:pt x="6421" y="4385"/>
                  </a:cubicBezTo>
                  <a:cubicBezTo>
                    <a:pt x="6263" y="4385"/>
                    <a:pt x="3821" y="4863"/>
                    <a:pt x="3143" y="5840"/>
                  </a:cubicBezTo>
                  <a:cubicBezTo>
                    <a:pt x="2429" y="6852"/>
                    <a:pt x="2512" y="8078"/>
                    <a:pt x="3012" y="9138"/>
                  </a:cubicBezTo>
                  <a:cubicBezTo>
                    <a:pt x="3477" y="10138"/>
                    <a:pt x="4239" y="10829"/>
                    <a:pt x="5072" y="11507"/>
                  </a:cubicBezTo>
                  <a:cubicBezTo>
                    <a:pt x="5524" y="11876"/>
                    <a:pt x="5965" y="12269"/>
                    <a:pt x="6358" y="12686"/>
                  </a:cubicBezTo>
                  <a:cubicBezTo>
                    <a:pt x="6679" y="13031"/>
                    <a:pt x="7001" y="13460"/>
                    <a:pt x="6989" y="13948"/>
                  </a:cubicBezTo>
                  <a:cubicBezTo>
                    <a:pt x="6982" y="14263"/>
                    <a:pt x="6789" y="14380"/>
                    <a:pt x="6507" y="14380"/>
                  </a:cubicBezTo>
                  <a:cubicBezTo>
                    <a:pt x="5799" y="14380"/>
                    <a:pt x="4531" y="13645"/>
                    <a:pt x="4250" y="13484"/>
                  </a:cubicBezTo>
                  <a:cubicBezTo>
                    <a:pt x="3596" y="13127"/>
                    <a:pt x="2988" y="12686"/>
                    <a:pt x="2453" y="12162"/>
                  </a:cubicBezTo>
                  <a:cubicBezTo>
                    <a:pt x="1691" y="11376"/>
                    <a:pt x="1333" y="10400"/>
                    <a:pt x="1131" y="9364"/>
                  </a:cubicBezTo>
                  <a:cubicBezTo>
                    <a:pt x="1131" y="9363"/>
                    <a:pt x="1130" y="9363"/>
                    <a:pt x="1130" y="9363"/>
                  </a:cubicBezTo>
                  <a:cubicBezTo>
                    <a:pt x="1088" y="9363"/>
                    <a:pt x="0" y="11381"/>
                    <a:pt x="24" y="12519"/>
                  </a:cubicBezTo>
                  <a:cubicBezTo>
                    <a:pt x="36" y="13460"/>
                    <a:pt x="298" y="14412"/>
                    <a:pt x="952" y="15103"/>
                  </a:cubicBezTo>
                  <a:cubicBezTo>
                    <a:pt x="1619" y="15805"/>
                    <a:pt x="2512" y="15996"/>
                    <a:pt x="3405" y="16151"/>
                  </a:cubicBezTo>
                  <a:cubicBezTo>
                    <a:pt x="4155" y="16282"/>
                    <a:pt x="5274" y="16413"/>
                    <a:pt x="5822" y="17056"/>
                  </a:cubicBezTo>
                  <a:cubicBezTo>
                    <a:pt x="5846" y="17079"/>
                    <a:pt x="5870" y="17115"/>
                    <a:pt x="5882" y="17139"/>
                  </a:cubicBezTo>
                  <a:cubicBezTo>
                    <a:pt x="6112" y="17632"/>
                    <a:pt x="5687" y="17883"/>
                    <a:pt x="5256" y="17883"/>
                  </a:cubicBezTo>
                  <a:cubicBezTo>
                    <a:pt x="5218" y="17883"/>
                    <a:pt x="5181" y="17881"/>
                    <a:pt x="5143" y="17877"/>
                  </a:cubicBezTo>
                  <a:cubicBezTo>
                    <a:pt x="4727" y="17829"/>
                    <a:pt x="4322" y="17710"/>
                    <a:pt x="3941" y="17532"/>
                  </a:cubicBezTo>
                  <a:cubicBezTo>
                    <a:pt x="3560" y="17389"/>
                    <a:pt x="3203" y="17187"/>
                    <a:pt x="2869" y="16960"/>
                  </a:cubicBezTo>
                  <a:cubicBezTo>
                    <a:pt x="2417" y="16627"/>
                    <a:pt x="2084" y="16174"/>
                    <a:pt x="1655" y="15829"/>
                  </a:cubicBezTo>
                  <a:cubicBezTo>
                    <a:pt x="1654" y="15828"/>
                    <a:pt x="1653" y="15828"/>
                    <a:pt x="1652" y="15828"/>
                  </a:cubicBezTo>
                  <a:cubicBezTo>
                    <a:pt x="1588" y="15828"/>
                    <a:pt x="1773" y="18102"/>
                    <a:pt x="2607" y="18913"/>
                  </a:cubicBezTo>
                  <a:cubicBezTo>
                    <a:pt x="3465" y="19723"/>
                    <a:pt x="4393" y="20496"/>
                    <a:pt x="5513" y="20913"/>
                  </a:cubicBezTo>
                  <a:cubicBezTo>
                    <a:pt x="5988" y="21092"/>
                    <a:pt x="6361" y="21205"/>
                    <a:pt x="6762" y="21205"/>
                  </a:cubicBezTo>
                  <a:cubicBezTo>
                    <a:pt x="6974" y="21205"/>
                    <a:pt x="7194" y="21174"/>
                    <a:pt x="7441" y="21104"/>
                  </a:cubicBezTo>
                  <a:cubicBezTo>
                    <a:pt x="7894" y="20985"/>
                    <a:pt x="8334" y="20794"/>
                    <a:pt x="8727" y="20544"/>
                  </a:cubicBezTo>
                  <a:cubicBezTo>
                    <a:pt x="8918" y="20402"/>
                    <a:pt x="9091" y="20336"/>
                    <a:pt x="9237" y="20336"/>
                  </a:cubicBezTo>
                  <a:cubicBezTo>
                    <a:pt x="9738" y="20336"/>
                    <a:pt x="9926" y="21103"/>
                    <a:pt x="9465" y="22163"/>
                  </a:cubicBezTo>
                  <a:cubicBezTo>
                    <a:pt x="9061" y="23104"/>
                    <a:pt x="9727" y="24164"/>
                    <a:pt x="10394" y="24914"/>
                  </a:cubicBezTo>
                  <a:cubicBezTo>
                    <a:pt x="11108" y="25699"/>
                    <a:pt x="12490" y="26533"/>
                    <a:pt x="13537" y="26664"/>
                  </a:cubicBezTo>
                  <a:cubicBezTo>
                    <a:pt x="13654" y="26679"/>
                    <a:pt x="13794" y="26687"/>
                    <a:pt x="13950" y="26687"/>
                  </a:cubicBezTo>
                  <a:cubicBezTo>
                    <a:pt x="15115" y="26687"/>
                    <a:pt x="17209" y="26279"/>
                    <a:pt x="17776" y="25807"/>
                  </a:cubicBezTo>
                  <a:cubicBezTo>
                    <a:pt x="16883" y="25545"/>
                    <a:pt x="14895" y="24949"/>
                    <a:pt x="14073" y="23818"/>
                  </a:cubicBezTo>
                  <a:cubicBezTo>
                    <a:pt x="13585" y="23140"/>
                    <a:pt x="13359" y="22306"/>
                    <a:pt x="13454" y="21485"/>
                  </a:cubicBezTo>
                  <a:lnTo>
                    <a:pt x="13454" y="21485"/>
                  </a:lnTo>
                  <a:cubicBezTo>
                    <a:pt x="14180" y="22616"/>
                    <a:pt x="15311" y="23425"/>
                    <a:pt x="16371" y="24247"/>
                  </a:cubicBezTo>
                  <a:cubicBezTo>
                    <a:pt x="17157" y="24854"/>
                    <a:pt x="18050" y="25473"/>
                    <a:pt x="19098" y="25521"/>
                  </a:cubicBezTo>
                  <a:cubicBezTo>
                    <a:pt x="19124" y="25522"/>
                    <a:pt x="19151" y="25522"/>
                    <a:pt x="19177" y="25522"/>
                  </a:cubicBezTo>
                  <a:cubicBezTo>
                    <a:pt x="20179" y="25522"/>
                    <a:pt x="21043" y="24871"/>
                    <a:pt x="21693" y="24140"/>
                  </a:cubicBezTo>
                  <a:cubicBezTo>
                    <a:pt x="22098" y="23687"/>
                    <a:pt x="22431" y="23199"/>
                    <a:pt x="22717" y="22663"/>
                  </a:cubicBezTo>
                  <a:cubicBezTo>
                    <a:pt x="22943" y="22270"/>
                    <a:pt x="23074" y="21818"/>
                    <a:pt x="23122" y="21366"/>
                  </a:cubicBezTo>
                  <a:cubicBezTo>
                    <a:pt x="23241" y="21376"/>
                    <a:pt x="23361" y="21381"/>
                    <a:pt x="23480" y="21381"/>
                  </a:cubicBezTo>
                  <a:cubicBezTo>
                    <a:pt x="23899" y="21381"/>
                    <a:pt x="24319" y="21317"/>
                    <a:pt x="24717" y="21187"/>
                  </a:cubicBezTo>
                  <a:cubicBezTo>
                    <a:pt x="26134" y="20711"/>
                    <a:pt x="26432" y="19258"/>
                    <a:pt x="26801" y="17996"/>
                  </a:cubicBezTo>
                  <a:cubicBezTo>
                    <a:pt x="26846" y="17839"/>
                    <a:pt x="26986" y="17023"/>
                    <a:pt x="26872" y="17023"/>
                  </a:cubicBezTo>
                  <a:cubicBezTo>
                    <a:pt x="26865" y="17023"/>
                    <a:pt x="26857" y="17026"/>
                    <a:pt x="26849" y="17032"/>
                  </a:cubicBezTo>
                  <a:cubicBezTo>
                    <a:pt x="26301" y="17437"/>
                    <a:pt x="25646" y="17675"/>
                    <a:pt x="24967" y="17722"/>
                  </a:cubicBezTo>
                  <a:cubicBezTo>
                    <a:pt x="24324" y="17770"/>
                    <a:pt x="23491" y="17841"/>
                    <a:pt x="22848" y="17841"/>
                  </a:cubicBezTo>
                  <a:cubicBezTo>
                    <a:pt x="21586" y="17841"/>
                    <a:pt x="20336" y="17770"/>
                    <a:pt x="19098" y="17639"/>
                  </a:cubicBezTo>
                  <a:cubicBezTo>
                    <a:pt x="18550" y="17579"/>
                    <a:pt x="17883" y="17437"/>
                    <a:pt x="17490" y="17032"/>
                  </a:cubicBezTo>
                  <a:cubicBezTo>
                    <a:pt x="17264" y="16794"/>
                    <a:pt x="17562" y="16663"/>
                    <a:pt x="17764" y="16579"/>
                  </a:cubicBezTo>
                  <a:cubicBezTo>
                    <a:pt x="18478" y="16305"/>
                    <a:pt x="19336" y="16282"/>
                    <a:pt x="20098" y="16246"/>
                  </a:cubicBezTo>
                  <a:cubicBezTo>
                    <a:pt x="21765" y="16174"/>
                    <a:pt x="23491" y="16329"/>
                    <a:pt x="25122" y="15924"/>
                  </a:cubicBezTo>
                  <a:cubicBezTo>
                    <a:pt x="26027" y="15710"/>
                    <a:pt x="26956" y="15293"/>
                    <a:pt x="27218" y="14377"/>
                  </a:cubicBezTo>
                  <a:cubicBezTo>
                    <a:pt x="27408" y="13674"/>
                    <a:pt x="27527" y="11484"/>
                    <a:pt x="27527" y="11483"/>
                  </a:cubicBezTo>
                  <a:lnTo>
                    <a:pt x="27527" y="11483"/>
                  </a:lnTo>
                  <a:cubicBezTo>
                    <a:pt x="27420" y="11531"/>
                    <a:pt x="27325" y="11591"/>
                    <a:pt x="27230" y="11686"/>
                  </a:cubicBezTo>
                  <a:lnTo>
                    <a:pt x="27230" y="11674"/>
                  </a:lnTo>
                  <a:cubicBezTo>
                    <a:pt x="26908" y="11924"/>
                    <a:pt x="26182" y="12162"/>
                    <a:pt x="25860" y="12329"/>
                  </a:cubicBezTo>
                  <a:cubicBezTo>
                    <a:pt x="25182" y="12674"/>
                    <a:pt x="23896" y="12936"/>
                    <a:pt x="23431" y="13067"/>
                  </a:cubicBezTo>
                  <a:cubicBezTo>
                    <a:pt x="22038" y="13436"/>
                    <a:pt x="21610" y="13305"/>
                    <a:pt x="20157" y="13448"/>
                  </a:cubicBezTo>
                  <a:cubicBezTo>
                    <a:pt x="20048" y="13461"/>
                    <a:pt x="19945" y="13466"/>
                    <a:pt x="19844" y="13466"/>
                  </a:cubicBezTo>
                  <a:cubicBezTo>
                    <a:pt x="19374" y="13466"/>
                    <a:pt x="18979" y="13344"/>
                    <a:pt x="18478" y="13246"/>
                  </a:cubicBezTo>
                  <a:cubicBezTo>
                    <a:pt x="18205" y="13186"/>
                    <a:pt x="17895" y="13091"/>
                    <a:pt x="17728" y="12876"/>
                  </a:cubicBezTo>
                  <a:cubicBezTo>
                    <a:pt x="17526" y="12603"/>
                    <a:pt x="17812" y="12317"/>
                    <a:pt x="18026" y="12174"/>
                  </a:cubicBezTo>
                  <a:cubicBezTo>
                    <a:pt x="18443" y="11888"/>
                    <a:pt x="18967" y="11769"/>
                    <a:pt x="19443" y="11638"/>
                  </a:cubicBezTo>
                  <a:cubicBezTo>
                    <a:pt x="20157" y="11460"/>
                    <a:pt x="20883" y="11352"/>
                    <a:pt x="21610" y="11293"/>
                  </a:cubicBezTo>
                  <a:cubicBezTo>
                    <a:pt x="22312" y="11233"/>
                    <a:pt x="23015" y="11126"/>
                    <a:pt x="23705" y="10971"/>
                  </a:cubicBezTo>
                  <a:cubicBezTo>
                    <a:pt x="24372" y="10793"/>
                    <a:pt x="25003" y="10531"/>
                    <a:pt x="25598" y="10198"/>
                  </a:cubicBezTo>
                  <a:cubicBezTo>
                    <a:pt x="26670" y="9602"/>
                    <a:pt x="27634" y="8626"/>
                    <a:pt x="27515" y="7304"/>
                  </a:cubicBezTo>
                  <a:cubicBezTo>
                    <a:pt x="27491" y="7233"/>
                    <a:pt x="27468" y="7161"/>
                    <a:pt x="27444" y="7102"/>
                  </a:cubicBezTo>
                  <a:cubicBezTo>
                    <a:pt x="27420" y="7042"/>
                    <a:pt x="27110" y="6340"/>
                    <a:pt x="26968" y="6054"/>
                  </a:cubicBezTo>
                  <a:lnTo>
                    <a:pt x="26884" y="5911"/>
                  </a:lnTo>
                  <a:lnTo>
                    <a:pt x="26753" y="6030"/>
                  </a:lnTo>
                  <a:cubicBezTo>
                    <a:pt x="26456" y="6316"/>
                    <a:pt x="26146" y="6566"/>
                    <a:pt x="25825" y="6816"/>
                  </a:cubicBezTo>
                  <a:cubicBezTo>
                    <a:pt x="25134" y="7352"/>
                    <a:pt x="24384" y="7828"/>
                    <a:pt x="23610" y="8245"/>
                  </a:cubicBezTo>
                  <a:cubicBezTo>
                    <a:pt x="23181" y="8447"/>
                    <a:pt x="22693" y="8685"/>
                    <a:pt x="22217" y="8709"/>
                  </a:cubicBezTo>
                  <a:cubicBezTo>
                    <a:pt x="22190" y="8711"/>
                    <a:pt x="22163" y="8712"/>
                    <a:pt x="22136" y="8712"/>
                  </a:cubicBezTo>
                  <a:cubicBezTo>
                    <a:pt x="21790" y="8712"/>
                    <a:pt x="21370" y="8569"/>
                    <a:pt x="21348" y="8162"/>
                  </a:cubicBezTo>
                  <a:cubicBezTo>
                    <a:pt x="21324" y="7757"/>
                    <a:pt x="21705" y="7435"/>
                    <a:pt x="21991" y="7221"/>
                  </a:cubicBezTo>
                  <a:cubicBezTo>
                    <a:pt x="22372" y="6935"/>
                    <a:pt x="22777" y="6697"/>
                    <a:pt x="23181" y="6471"/>
                  </a:cubicBezTo>
                  <a:cubicBezTo>
                    <a:pt x="24158" y="5935"/>
                    <a:pt x="25694" y="5649"/>
                    <a:pt x="25860" y="4554"/>
                  </a:cubicBezTo>
                  <a:cubicBezTo>
                    <a:pt x="25967" y="3923"/>
                    <a:pt x="25575" y="3637"/>
                    <a:pt x="25396" y="2828"/>
                  </a:cubicBezTo>
                  <a:cubicBezTo>
                    <a:pt x="25265" y="2244"/>
                    <a:pt x="25170" y="1649"/>
                    <a:pt x="25122" y="1054"/>
                  </a:cubicBezTo>
                  <a:cubicBezTo>
                    <a:pt x="24953" y="1065"/>
                    <a:pt x="24784" y="1070"/>
                    <a:pt x="24617" y="1070"/>
                  </a:cubicBezTo>
                  <a:cubicBezTo>
                    <a:pt x="24243" y="1070"/>
                    <a:pt x="23873" y="1043"/>
                    <a:pt x="23503" y="994"/>
                  </a:cubicBezTo>
                  <a:cubicBezTo>
                    <a:pt x="23093" y="923"/>
                    <a:pt x="22725" y="748"/>
                    <a:pt x="22402" y="748"/>
                  </a:cubicBezTo>
                  <a:cubicBezTo>
                    <a:pt x="22237" y="748"/>
                    <a:pt x="22084" y="794"/>
                    <a:pt x="21943" y="923"/>
                  </a:cubicBezTo>
                  <a:cubicBezTo>
                    <a:pt x="21788" y="1077"/>
                    <a:pt x="21645" y="1244"/>
                    <a:pt x="21538" y="1435"/>
                  </a:cubicBezTo>
                  <a:cubicBezTo>
                    <a:pt x="21312" y="1816"/>
                    <a:pt x="21145" y="2220"/>
                    <a:pt x="21038" y="2649"/>
                  </a:cubicBezTo>
                  <a:cubicBezTo>
                    <a:pt x="20895" y="3399"/>
                    <a:pt x="20776" y="3947"/>
                    <a:pt x="20383" y="4614"/>
                  </a:cubicBezTo>
                  <a:cubicBezTo>
                    <a:pt x="20322" y="4715"/>
                    <a:pt x="20078" y="4905"/>
                    <a:pt x="19949" y="4905"/>
                  </a:cubicBezTo>
                  <a:cubicBezTo>
                    <a:pt x="19927" y="4905"/>
                    <a:pt x="19909" y="4899"/>
                    <a:pt x="19895" y="4887"/>
                  </a:cubicBezTo>
                  <a:cubicBezTo>
                    <a:pt x="19205" y="4399"/>
                    <a:pt x="19598" y="3209"/>
                    <a:pt x="19812" y="2578"/>
                  </a:cubicBezTo>
                  <a:cubicBezTo>
                    <a:pt x="20062" y="1863"/>
                    <a:pt x="20383" y="1185"/>
                    <a:pt x="20800" y="554"/>
                  </a:cubicBezTo>
                  <a:lnTo>
                    <a:pt x="20895" y="399"/>
                  </a:lnTo>
                  <a:cubicBezTo>
                    <a:pt x="20716" y="367"/>
                    <a:pt x="20535" y="352"/>
                    <a:pt x="20353" y="352"/>
                  </a:cubicBezTo>
                  <a:cubicBezTo>
                    <a:pt x="20124" y="352"/>
                    <a:pt x="19895" y="376"/>
                    <a:pt x="19669" y="423"/>
                  </a:cubicBezTo>
                  <a:cubicBezTo>
                    <a:pt x="18717" y="685"/>
                    <a:pt x="18205" y="1827"/>
                    <a:pt x="17943" y="2685"/>
                  </a:cubicBezTo>
                  <a:cubicBezTo>
                    <a:pt x="17526" y="3994"/>
                    <a:pt x="17728" y="5399"/>
                    <a:pt x="17431" y="6721"/>
                  </a:cubicBezTo>
                  <a:cubicBezTo>
                    <a:pt x="17371" y="7054"/>
                    <a:pt x="17264" y="7364"/>
                    <a:pt x="17121" y="7662"/>
                  </a:cubicBezTo>
                  <a:cubicBezTo>
                    <a:pt x="17062" y="7816"/>
                    <a:pt x="16931" y="7935"/>
                    <a:pt x="16788" y="7983"/>
                  </a:cubicBezTo>
                  <a:cubicBezTo>
                    <a:pt x="16772" y="7986"/>
                    <a:pt x="16756" y="7988"/>
                    <a:pt x="16741" y="7988"/>
                  </a:cubicBezTo>
                  <a:cubicBezTo>
                    <a:pt x="16579" y="7988"/>
                    <a:pt x="16424" y="7828"/>
                    <a:pt x="16359" y="7697"/>
                  </a:cubicBezTo>
                  <a:cubicBezTo>
                    <a:pt x="16061" y="7138"/>
                    <a:pt x="16288" y="6352"/>
                    <a:pt x="16311" y="5757"/>
                  </a:cubicBezTo>
                  <a:cubicBezTo>
                    <a:pt x="16383" y="4233"/>
                    <a:pt x="16181" y="2709"/>
                    <a:pt x="16383" y="1208"/>
                  </a:cubicBezTo>
                  <a:cubicBezTo>
                    <a:pt x="16419" y="994"/>
                    <a:pt x="16454" y="780"/>
                    <a:pt x="16502" y="577"/>
                  </a:cubicBezTo>
                  <a:cubicBezTo>
                    <a:pt x="16526" y="434"/>
                    <a:pt x="16562" y="304"/>
                    <a:pt x="16621" y="184"/>
                  </a:cubicBezTo>
                  <a:cubicBezTo>
                    <a:pt x="16702" y="43"/>
                    <a:pt x="16682" y="0"/>
                    <a:pt x="16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3" name="Google Shape;713;p22"/>
            <p:cNvSpPr/>
            <p:nvPr/>
          </p:nvSpPr>
          <p:spPr>
            <a:xfrm>
              <a:off x="3644015" y="2206960"/>
              <a:ext cx="701226" cy="832049"/>
            </a:xfrm>
            <a:custGeom>
              <a:avLst/>
              <a:gdLst/>
              <a:ahLst/>
              <a:cxnLst/>
              <a:rect l="l" t="t" r="r" b="b"/>
              <a:pathLst>
                <a:path w="18873" h="22394" extrusionOk="0">
                  <a:moveTo>
                    <a:pt x="18798" y="0"/>
                  </a:moveTo>
                  <a:cubicBezTo>
                    <a:pt x="18778" y="0"/>
                    <a:pt x="18759" y="11"/>
                    <a:pt x="18746" y="36"/>
                  </a:cubicBezTo>
                  <a:cubicBezTo>
                    <a:pt x="18258" y="1012"/>
                    <a:pt x="17460" y="1679"/>
                    <a:pt x="16639" y="2381"/>
                  </a:cubicBezTo>
                  <a:cubicBezTo>
                    <a:pt x="16020" y="2929"/>
                    <a:pt x="15436" y="3512"/>
                    <a:pt x="14900" y="4143"/>
                  </a:cubicBezTo>
                  <a:cubicBezTo>
                    <a:pt x="14888" y="3941"/>
                    <a:pt x="14853" y="3739"/>
                    <a:pt x="14841" y="3536"/>
                  </a:cubicBezTo>
                  <a:cubicBezTo>
                    <a:pt x="14793" y="2988"/>
                    <a:pt x="14746" y="2441"/>
                    <a:pt x="14698" y="1905"/>
                  </a:cubicBezTo>
                  <a:cubicBezTo>
                    <a:pt x="14698" y="1857"/>
                    <a:pt x="14686" y="1798"/>
                    <a:pt x="14686" y="1750"/>
                  </a:cubicBezTo>
                  <a:cubicBezTo>
                    <a:pt x="14519" y="1810"/>
                    <a:pt x="14234" y="4179"/>
                    <a:pt x="14281" y="4858"/>
                  </a:cubicBezTo>
                  <a:lnTo>
                    <a:pt x="14222" y="4917"/>
                  </a:lnTo>
                  <a:cubicBezTo>
                    <a:pt x="13400" y="5846"/>
                    <a:pt x="12567" y="6798"/>
                    <a:pt x="11757" y="7763"/>
                  </a:cubicBezTo>
                  <a:cubicBezTo>
                    <a:pt x="11733" y="7191"/>
                    <a:pt x="11567" y="6572"/>
                    <a:pt x="11471" y="6048"/>
                  </a:cubicBezTo>
                  <a:cubicBezTo>
                    <a:pt x="11317" y="5263"/>
                    <a:pt x="11102" y="4489"/>
                    <a:pt x="10924" y="3715"/>
                  </a:cubicBezTo>
                  <a:cubicBezTo>
                    <a:pt x="10828" y="3310"/>
                    <a:pt x="10745" y="2917"/>
                    <a:pt x="10686" y="2524"/>
                  </a:cubicBezTo>
                  <a:cubicBezTo>
                    <a:pt x="10650" y="2703"/>
                    <a:pt x="10638" y="2893"/>
                    <a:pt x="10626" y="3072"/>
                  </a:cubicBezTo>
                  <a:cubicBezTo>
                    <a:pt x="10626" y="3941"/>
                    <a:pt x="10709" y="4810"/>
                    <a:pt x="10840" y="5679"/>
                  </a:cubicBezTo>
                  <a:cubicBezTo>
                    <a:pt x="11043" y="6584"/>
                    <a:pt x="10876" y="7584"/>
                    <a:pt x="11186" y="8453"/>
                  </a:cubicBezTo>
                  <a:cubicBezTo>
                    <a:pt x="10638" y="9120"/>
                    <a:pt x="10114" y="9799"/>
                    <a:pt x="9614" y="10477"/>
                  </a:cubicBezTo>
                  <a:cubicBezTo>
                    <a:pt x="9388" y="10787"/>
                    <a:pt x="9150" y="11097"/>
                    <a:pt x="8912" y="11406"/>
                  </a:cubicBezTo>
                  <a:cubicBezTo>
                    <a:pt x="8661" y="10585"/>
                    <a:pt x="8054" y="9799"/>
                    <a:pt x="7769" y="9025"/>
                  </a:cubicBezTo>
                  <a:cubicBezTo>
                    <a:pt x="7376" y="7918"/>
                    <a:pt x="7042" y="6787"/>
                    <a:pt x="6721" y="5655"/>
                  </a:cubicBezTo>
                  <a:cubicBezTo>
                    <a:pt x="6554" y="5072"/>
                    <a:pt x="6364" y="4489"/>
                    <a:pt x="6197" y="3905"/>
                  </a:cubicBezTo>
                  <a:lnTo>
                    <a:pt x="6197" y="3905"/>
                  </a:lnTo>
                  <a:cubicBezTo>
                    <a:pt x="6209" y="4191"/>
                    <a:pt x="6233" y="4477"/>
                    <a:pt x="6256" y="4751"/>
                  </a:cubicBezTo>
                  <a:cubicBezTo>
                    <a:pt x="6280" y="5024"/>
                    <a:pt x="7316" y="9894"/>
                    <a:pt x="8471" y="11966"/>
                  </a:cubicBezTo>
                  <a:lnTo>
                    <a:pt x="7578" y="13085"/>
                  </a:lnTo>
                  <a:cubicBezTo>
                    <a:pt x="7197" y="12323"/>
                    <a:pt x="6435" y="11704"/>
                    <a:pt x="5828" y="11156"/>
                  </a:cubicBezTo>
                  <a:cubicBezTo>
                    <a:pt x="4875" y="10275"/>
                    <a:pt x="3935" y="9394"/>
                    <a:pt x="3066" y="8430"/>
                  </a:cubicBezTo>
                  <a:cubicBezTo>
                    <a:pt x="2589" y="7906"/>
                    <a:pt x="2149" y="7358"/>
                    <a:pt x="1732" y="6787"/>
                  </a:cubicBezTo>
                  <a:lnTo>
                    <a:pt x="1732" y="6787"/>
                  </a:lnTo>
                  <a:cubicBezTo>
                    <a:pt x="2113" y="7549"/>
                    <a:pt x="2089" y="7680"/>
                    <a:pt x="2506" y="8382"/>
                  </a:cubicBezTo>
                  <a:cubicBezTo>
                    <a:pt x="2565" y="8477"/>
                    <a:pt x="3256" y="9323"/>
                    <a:pt x="3268" y="9418"/>
                  </a:cubicBezTo>
                  <a:cubicBezTo>
                    <a:pt x="3720" y="9906"/>
                    <a:pt x="4042" y="10216"/>
                    <a:pt x="4518" y="10668"/>
                  </a:cubicBezTo>
                  <a:cubicBezTo>
                    <a:pt x="5018" y="11156"/>
                    <a:pt x="5542" y="11609"/>
                    <a:pt x="6042" y="12097"/>
                  </a:cubicBezTo>
                  <a:cubicBezTo>
                    <a:pt x="6495" y="12525"/>
                    <a:pt x="6852" y="13025"/>
                    <a:pt x="7280" y="13466"/>
                  </a:cubicBezTo>
                  <a:cubicBezTo>
                    <a:pt x="7018" y="13799"/>
                    <a:pt x="6768" y="14133"/>
                    <a:pt x="6518" y="14478"/>
                  </a:cubicBezTo>
                  <a:cubicBezTo>
                    <a:pt x="6018" y="13942"/>
                    <a:pt x="5232" y="13609"/>
                    <a:pt x="4601" y="13323"/>
                  </a:cubicBezTo>
                  <a:cubicBezTo>
                    <a:pt x="3756" y="12954"/>
                    <a:pt x="2899" y="12632"/>
                    <a:pt x="2018" y="12382"/>
                  </a:cubicBezTo>
                  <a:lnTo>
                    <a:pt x="1387" y="12192"/>
                  </a:lnTo>
                  <a:lnTo>
                    <a:pt x="1387" y="12192"/>
                  </a:lnTo>
                  <a:cubicBezTo>
                    <a:pt x="1434" y="12228"/>
                    <a:pt x="1482" y="12263"/>
                    <a:pt x="1518" y="12311"/>
                  </a:cubicBezTo>
                  <a:cubicBezTo>
                    <a:pt x="1720" y="12490"/>
                    <a:pt x="3089" y="13359"/>
                    <a:pt x="3732" y="13609"/>
                  </a:cubicBezTo>
                  <a:cubicBezTo>
                    <a:pt x="4220" y="13799"/>
                    <a:pt x="4697" y="14014"/>
                    <a:pt x="5161" y="14240"/>
                  </a:cubicBezTo>
                  <a:cubicBezTo>
                    <a:pt x="5530" y="14430"/>
                    <a:pt x="5864" y="14668"/>
                    <a:pt x="6245" y="14835"/>
                  </a:cubicBezTo>
                  <a:cubicBezTo>
                    <a:pt x="6102" y="15038"/>
                    <a:pt x="5959" y="15240"/>
                    <a:pt x="5816" y="15454"/>
                  </a:cubicBezTo>
                  <a:cubicBezTo>
                    <a:pt x="5564" y="15413"/>
                    <a:pt x="5307" y="15396"/>
                    <a:pt x="5047" y="15396"/>
                  </a:cubicBezTo>
                  <a:cubicBezTo>
                    <a:pt x="4189" y="15396"/>
                    <a:pt x="3302" y="15575"/>
                    <a:pt x="2470" y="15621"/>
                  </a:cubicBezTo>
                  <a:cubicBezTo>
                    <a:pt x="2208" y="15645"/>
                    <a:pt x="1934" y="15657"/>
                    <a:pt x="1661" y="15657"/>
                  </a:cubicBezTo>
                  <a:cubicBezTo>
                    <a:pt x="1855" y="15810"/>
                    <a:pt x="2796" y="15955"/>
                    <a:pt x="3359" y="15955"/>
                  </a:cubicBezTo>
                  <a:cubicBezTo>
                    <a:pt x="3452" y="15955"/>
                    <a:pt x="3534" y="15951"/>
                    <a:pt x="3601" y="15942"/>
                  </a:cubicBezTo>
                  <a:cubicBezTo>
                    <a:pt x="3836" y="15910"/>
                    <a:pt x="4093" y="15903"/>
                    <a:pt x="4354" y="15903"/>
                  </a:cubicBezTo>
                  <a:cubicBezTo>
                    <a:pt x="4545" y="15903"/>
                    <a:pt x="4737" y="15906"/>
                    <a:pt x="4925" y="15906"/>
                  </a:cubicBezTo>
                  <a:cubicBezTo>
                    <a:pt x="5132" y="15906"/>
                    <a:pt x="5333" y="15902"/>
                    <a:pt x="5518" y="15883"/>
                  </a:cubicBezTo>
                  <a:lnTo>
                    <a:pt x="5518" y="15883"/>
                  </a:lnTo>
                  <a:cubicBezTo>
                    <a:pt x="4304" y="17764"/>
                    <a:pt x="2018" y="20395"/>
                    <a:pt x="256" y="21812"/>
                  </a:cubicBezTo>
                  <a:cubicBezTo>
                    <a:pt x="1" y="22018"/>
                    <a:pt x="182" y="22393"/>
                    <a:pt x="446" y="22393"/>
                  </a:cubicBezTo>
                  <a:cubicBezTo>
                    <a:pt x="503" y="22393"/>
                    <a:pt x="564" y="22376"/>
                    <a:pt x="625" y="22336"/>
                  </a:cubicBezTo>
                  <a:cubicBezTo>
                    <a:pt x="2375" y="21122"/>
                    <a:pt x="4601" y="18431"/>
                    <a:pt x="5768" y="16681"/>
                  </a:cubicBezTo>
                  <a:cubicBezTo>
                    <a:pt x="5911" y="16454"/>
                    <a:pt x="6066" y="16228"/>
                    <a:pt x="6233" y="16014"/>
                  </a:cubicBezTo>
                  <a:cubicBezTo>
                    <a:pt x="6887" y="16752"/>
                    <a:pt x="7483" y="18990"/>
                    <a:pt x="7578" y="19181"/>
                  </a:cubicBezTo>
                  <a:lnTo>
                    <a:pt x="7721" y="19479"/>
                  </a:lnTo>
                  <a:cubicBezTo>
                    <a:pt x="7685" y="19050"/>
                    <a:pt x="7459" y="16895"/>
                    <a:pt x="6518" y="15621"/>
                  </a:cubicBezTo>
                  <a:cubicBezTo>
                    <a:pt x="6649" y="15442"/>
                    <a:pt x="6685" y="15347"/>
                    <a:pt x="6816" y="15169"/>
                  </a:cubicBezTo>
                  <a:cubicBezTo>
                    <a:pt x="7221" y="15192"/>
                    <a:pt x="7614" y="15288"/>
                    <a:pt x="7995" y="15454"/>
                  </a:cubicBezTo>
                  <a:cubicBezTo>
                    <a:pt x="8542" y="15740"/>
                    <a:pt x="9054" y="16085"/>
                    <a:pt x="9531" y="16490"/>
                  </a:cubicBezTo>
                  <a:cubicBezTo>
                    <a:pt x="10284" y="17108"/>
                    <a:pt x="11832" y="18373"/>
                    <a:pt x="12084" y="18373"/>
                  </a:cubicBezTo>
                  <a:cubicBezTo>
                    <a:pt x="12099" y="18373"/>
                    <a:pt x="12109" y="18369"/>
                    <a:pt x="12114" y="18359"/>
                  </a:cubicBezTo>
                  <a:cubicBezTo>
                    <a:pt x="11781" y="17966"/>
                    <a:pt x="11448" y="17562"/>
                    <a:pt x="11090" y="17193"/>
                  </a:cubicBezTo>
                  <a:cubicBezTo>
                    <a:pt x="10436" y="16490"/>
                    <a:pt x="9685" y="15883"/>
                    <a:pt x="8864" y="15395"/>
                  </a:cubicBezTo>
                  <a:cubicBezTo>
                    <a:pt x="8400" y="15121"/>
                    <a:pt x="7745" y="14788"/>
                    <a:pt x="7126" y="14752"/>
                  </a:cubicBezTo>
                  <a:cubicBezTo>
                    <a:pt x="7399" y="14383"/>
                    <a:pt x="7673" y="14014"/>
                    <a:pt x="7947" y="13645"/>
                  </a:cubicBezTo>
                  <a:cubicBezTo>
                    <a:pt x="9825" y="13723"/>
                    <a:pt x="13213" y="14850"/>
                    <a:pt x="13681" y="14850"/>
                  </a:cubicBezTo>
                  <a:cubicBezTo>
                    <a:pt x="13711" y="14850"/>
                    <a:pt x="13729" y="14845"/>
                    <a:pt x="13734" y="14835"/>
                  </a:cubicBezTo>
                  <a:lnTo>
                    <a:pt x="13376" y="14716"/>
                  </a:lnTo>
                  <a:cubicBezTo>
                    <a:pt x="11882" y="14187"/>
                    <a:pt x="10110" y="13248"/>
                    <a:pt x="8436" y="13248"/>
                  </a:cubicBezTo>
                  <a:cubicBezTo>
                    <a:pt x="8376" y="13248"/>
                    <a:pt x="8316" y="13249"/>
                    <a:pt x="8257" y="13252"/>
                  </a:cubicBezTo>
                  <a:cubicBezTo>
                    <a:pt x="8721" y="12632"/>
                    <a:pt x="9197" y="12013"/>
                    <a:pt x="9674" y="11394"/>
                  </a:cubicBezTo>
                  <a:lnTo>
                    <a:pt x="9697" y="11394"/>
                  </a:lnTo>
                  <a:cubicBezTo>
                    <a:pt x="11436" y="11037"/>
                    <a:pt x="15115" y="10989"/>
                    <a:pt x="15389" y="10882"/>
                  </a:cubicBezTo>
                  <a:lnTo>
                    <a:pt x="15234" y="10882"/>
                  </a:lnTo>
                  <a:cubicBezTo>
                    <a:pt x="14126" y="10835"/>
                    <a:pt x="13031" y="10704"/>
                    <a:pt x="11924" y="10620"/>
                  </a:cubicBezTo>
                  <a:cubicBezTo>
                    <a:pt x="11648" y="10597"/>
                    <a:pt x="11372" y="10577"/>
                    <a:pt x="11100" y="10577"/>
                  </a:cubicBezTo>
                  <a:cubicBezTo>
                    <a:pt x="10808" y="10577"/>
                    <a:pt x="10522" y="10600"/>
                    <a:pt x="10245" y="10668"/>
                  </a:cubicBezTo>
                  <a:cubicBezTo>
                    <a:pt x="11055" y="9620"/>
                    <a:pt x="12210" y="8346"/>
                    <a:pt x="13067" y="7322"/>
                  </a:cubicBezTo>
                  <a:cubicBezTo>
                    <a:pt x="14162" y="6929"/>
                    <a:pt x="16508" y="6286"/>
                    <a:pt x="16662" y="6156"/>
                  </a:cubicBezTo>
                  <a:lnTo>
                    <a:pt x="16662" y="6156"/>
                  </a:lnTo>
                  <a:cubicBezTo>
                    <a:pt x="15710" y="6203"/>
                    <a:pt x="14567" y="6239"/>
                    <a:pt x="13591" y="6548"/>
                  </a:cubicBezTo>
                  <a:cubicBezTo>
                    <a:pt x="13960" y="6132"/>
                    <a:pt x="14317" y="5715"/>
                    <a:pt x="14674" y="5298"/>
                  </a:cubicBezTo>
                  <a:cubicBezTo>
                    <a:pt x="15484" y="4370"/>
                    <a:pt x="16270" y="3453"/>
                    <a:pt x="17020" y="2500"/>
                  </a:cubicBezTo>
                  <a:cubicBezTo>
                    <a:pt x="17651" y="1691"/>
                    <a:pt x="18460" y="1048"/>
                    <a:pt x="18865" y="83"/>
                  </a:cubicBezTo>
                  <a:cubicBezTo>
                    <a:pt x="18873" y="37"/>
                    <a:pt x="18835" y="0"/>
                    <a:pt x="18798"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4" name="Google Shape;714;p22"/>
            <p:cNvSpPr/>
            <p:nvPr/>
          </p:nvSpPr>
          <p:spPr>
            <a:xfrm>
              <a:off x="599209" y="2398389"/>
              <a:ext cx="1054682" cy="1012660"/>
            </a:xfrm>
            <a:custGeom>
              <a:avLst/>
              <a:gdLst/>
              <a:ahLst/>
              <a:cxnLst/>
              <a:rect l="l" t="t" r="r" b="b"/>
              <a:pathLst>
                <a:path w="28386" h="27255" extrusionOk="0">
                  <a:moveTo>
                    <a:pt x="19563" y="2385"/>
                  </a:moveTo>
                  <a:cubicBezTo>
                    <a:pt x="19634" y="2408"/>
                    <a:pt x="19706" y="2432"/>
                    <a:pt x="19765" y="2456"/>
                  </a:cubicBezTo>
                  <a:lnTo>
                    <a:pt x="19777" y="2456"/>
                  </a:lnTo>
                  <a:cubicBezTo>
                    <a:pt x="20111" y="2611"/>
                    <a:pt x="20432" y="2968"/>
                    <a:pt x="20634" y="3170"/>
                  </a:cubicBezTo>
                  <a:cubicBezTo>
                    <a:pt x="20992" y="3504"/>
                    <a:pt x="21277" y="3909"/>
                    <a:pt x="21492" y="4349"/>
                  </a:cubicBezTo>
                  <a:cubicBezTo>
                    <a:pt x="21980" y="5468"/>
                    <a:pt x="22075" y="7028"/>
                    <a:pt x="21516" y="8135"/>
                  </a:cubicBezTo>
                  <a:cubicBezTo>
                    <a:pt x="21410" y="8338"/>
                    <a:pt x="21272" y="8540"/>
                    <a:pt x="21112" y="8540"/>
                  </a:cubicBezTo>
                  <a:cubicBezTo>
                    <a:pt x="21036" y="8540"/>
                    <a:pt x="20956" y="8496"/>
                    <a:pt x="20873" y="8385"/>
                  </a:cubicBezTo>
                  <a:cubicBezTo>
                    <a:pt x="20634" y="8064"/>
                    <a:pt x="20515" y="7647"/>
                    <a:pt x="20408" y="7278"/>
                  </a:cubicBezTo>
                  <a:cubicBezTo>
                    <a:pt x="20182" y="6421"/>
                    <a:pt x="20015" y="5552"/>
                    <a:pt x="19944" y="4671"/>
                  </a:cubicBezTo>
                  <a:cubicBezTo>
                    <a:pt x="19861" y="3909"/>
                    <a:pt x="19789" y="3123"/>
                    <a:pt x="19563" y="2385"/>
                  </a:cubicBezTo>
                  <a:close/>
                  <a:moveTo>
                    <a:pt x="14631" y="10936"/>
                  </a:moveTo>
                  <a:cubicBezTo>
                    <a:pt x="14760" y="10936"/>
                    <a:pt x="14886" y="11005"/>
                    <a:pt x="14955" y="11124"/>
                  </a:cubicBezTo>
                  <a:cubicBezTo>
                    <a:pt x="14955" y="11136"/>
                    <a:pt x="14967" y="11136"/>
                    <a:pt x="14979" y="11148"/>
                  </a:cubicBezTo>
                  <a:cubicBezTo>
                    <a:pt x="15062" y="11243"/>
                    <a:pt x="15134" y="11362"/>
                    <a:pt x="15169" y="11481"/>
                  </a:cubicBezTo>
                  <a:cubicBezTo>
                    <a:pt x="15205" y="11707"/>
                    <a:pt x="15122" y="11957"/>
                    <a:pt x="14884" y="12017"/>
                  </a:cubicBezTo>
                  <a:cubicBezTo>
                    <a:pt x="14835" y="12028"/>
                    <a:pt x="14787" y="12034"/>
                    <a:pt x="14739" y="12034"/>
                  </a:cubicBezTo>
                  <a:cubicBezTo>
                    <a:pt x="14451" y="12034"/>
                    <a:pt x="14200" y="11825"/>
                    <a:pt x="14169" y="11529"/>
                  </a:cubicBezTo>
                  <a:lnTo>
                    <a:pt x="14181" y="11529"/>
                  </a:lnTo>
                  <a:cubicBezTo>
                    <a:pt x="14169" y="11290"/>
                    <a:pt x="14312" y="11005"/>
                    <a:pt x="14550" y="10945"/>
                  </a:cubicBezTo>
                  <a:cubicBezTo>
                    <a:pt x="14577" y="10939"/>
                    <a:pt x="14604" y="10936"/>
                    <a:pt x="14631" y="10936"/>
                  </a:cubicBezTo>
                  <a:close/>
                  <a:moveTo>
                    <a:pt x="17563" y="10767"/>
                  </a:moveTo>
                  <a:cubicBezTo>
                    <a:pt x="17777" y="10790"/>
                    <a:pt x="17967" y="10874"/>
                    <a:pt x="18122" y="11005"/>
                  </a:cubicBezTo>
                  <a:lnTo>
                    <a:pt x="18158" y="11029"/>
                  </a:lnTo>
                  <a:cubicBezTo>
                    <a:pt x="18432" y="11255"/>
                    <a:pt x="18646" y="11683"/>
                    <a:pt x="18563" y="12052"/>
                  </a:cubicBezTo>
                  <a:cubicBezTo>
                    <a:pt x="18499" y="12308"/>
                    <a:pt x="18311" y="12601"/>
                    <a:pt x="18034" y="12601"/>
                  </a:cubicBezTo>
                  <a:cubicBezTo>
                    <a:pt x="18001" y="12601"/>
                    <a:pt x="17967" y="12597"/>
                    <a:pt x="17932" y="12588"/>
                  </a:cubicBezTo>
                  <a:cubicBezTo>
                    <a:pt x="17646" y="12517"/>
                    <a:pt x="17503" y="12207"/>
                    <a:pt x="17420" y="11957"/>
                  </a:cubicBezTo>
                  <a:cubicBezTo>
                    <a:pt x="17372" y="11779"/>
                    <a:pt x="17336" y="11588"/>
                    <a:pt x="17313" y="11410"/>
                  </a:cubicBezTo>
                  <a:cubicBezTo>
                    <a:pt x="17277" y="11267"/>
                    <a:pt x="17265" y="11124"/>
                    <a:pt x="17289" y="10981"/>
                  </a:cubicBezTo>
                  <a:cubicBezTo>
                    <a:pt x="17325" y="10850"/>
                    <a:pt x="17432" y="10767"/>
                    <a:pt x="17563" y="10767"/>
                  </a:cubicBezTo>
                  <a:close/>
                  <a:moveTo>
                    <a:pt x="20180" y="11092"/>
                  </a:moveTo>
                  <a:cubicBezTo>
                    <a:pt x="20291" y="11092"/>
                    <a:pt x="20400" y="11160"/>
                    <a:pt x="20444" y="11279"/>
                  </a:cubicBezTo>
                  <a:lnTo>
                    <a:pt x="20456" y="11267"/>
                  </a:lnTo>
                  <a:cubicBezTo>
                    <a:pt x="20765" y="11624"/>
                    <a:pt x="20742" y="12279"/>
                    <a:pt x="20551" y="12672"/>
                  </a:cubicBezTo>
                  <a:cubicBezTo>
                    <a:pt x="20490" y="12774"/>
                    <a:pt x="20390" y="12829"/>
                    <a:pt x="20289" y="12829"/>
                  </a:cubicBezTo>
                  <a:cubicBezTo>
                    <a:pt x="20213" y="12829"/>
                    <a:pt x="20136" y="12798"/>
                    <a:pt x="20075" y="12731"/>
                  </a:cubicBezTo>
                  <a:cubicBezTo>
                    <a:pt x="19753" y="12350"/>
                    <a:pt x="19587" y="11564"/>
                    <a:pt x="19992" y="11171"/>
                  </a:cubicBezTo>
                  <a:cubicBezTo>
                    <a:pt x="20046" y="11117"/>
                    <a:pt x="20113" y="11092"/>
                    <a:pt x="20180" y="11092"/>
                  </a:cubicBezTo>
                  <a:close/>
                  <a:moveTo>
                    <a:pt x="15878" y="14241"/>
                  </a:moveTo>
                  <a:cubicBezTo>
                    <a:pt x="15891" y="14241"/>
                    <a:pt x="15905" y="14242"/>
                    <a:pt x="15920" y="14243"/>
                  </a:cubicBezTo>
                  <a:cubicBezTo>
                    <a:pt x="16003" y="14243"/>
                    <a:pt x="16098" y="14255"/>
                    <a:pt x="16158" y="14362"/>
                  </a:cubicBezTo>
                  <a:cubicBezTo>
                    <a:pt x="16301" y="14708"/>
                    <a:pt x="16098" y="15148"/>
                    <a:pt x="15860" y="15410"/>
                  </a:cubicBezTo>
                  <a:cubicBezTo>
                    <a:pt x="15717" y="15553"/>
                    <a:pt x="15509" y="15660"/>
                    <a:pt x="15321" y="15660"/>
                  </a:cubicBezTo>
                  <a:cubicBezTo>
                    <a:pt x="15179" y="15660"/>
                    <a:pt x="15049" y="15599"/>
                    <a:pt x="14967" y="15446"/>
                  </a:cubicBezTo>
                  <a:cubicBezTo>
                    <a:pt x="14800" y="15172"/>
                    <a:pt x="15050" y="14839"/>
                    <a:pt x="15217" y="14636"/>
                  </a:cubicBezTo>
                  <a:cubicBezTo>
                    <a:pt x="15387" y="14444"/>
                    <a:pt x="15620" y="14241"/>
                    <a:pt x="15878" y="14241"/>
                  </a:cubicBezTo>
                  <a:close/>
                  <a:moveTo>
                    <a:pt x="20202" y="15522"/>
                  </a:moveTo>
                  <a:cubicBezTo>
                    <a:pt x="20263" y="15522"/>
                    <a:pt x="20322" y="15545"/>
                    <a:pt x="20367" y="15605"/>
                  </a:cubicBezTo>
                  <a:lnTo>
                    <a:pt x="20367" y="15605"/>
                  </a:lnTo>
                  <a:cubicBezTo>
                    <a:pt x="20381" y="15626"/>
                    <a:pt x="20402" y="15660"/>
                    <a:pt x="20408" y="15672"/>
                  </a:cubicBezTo>
                  <a:cubicBezTo>
                    <a:pt x="20432" y="15720"/>
                    <a:pt x="20444" y="15755"/>
                    <a:pt x="20456" y="15803"/>
                  </a:cubicBezTo>
                  <a:cubicBezTo>
                    <a:pt x="20480" y="15898"/>
                    <a:pt x="20503" y="15993"/>
                    <a:pt x="20503" y="16089"/>
                  </a:cubicBezTo>
                  <a:cubicBezTo>
                    <a:pt x="20527" y="16279"/>
                    <a:pt x="20515" y="16470"/>
                    <a:pt x="20480" y="16648"/>
                  </a:cubicBezTo>
                  <a:cubicBezTo>
                    <a:pt x="20425" y="16910"/>
                    <a:pt x="20191" y="17302"/>
                    <a:pt x="19887" y="17302"/>
                  </a:cubicBezTo>
                  <a:cubicBezTo>
                    <a:pt x="19859" y="17302"/>
                    <a:pt x="19830" y="17298"/>
                    <a:pt x="19801" y="17291"/>
                  </a:cubicBezTo>
                  <a:cubicBezTo>
                    <a:pt x="19206" y="17160"/>
                    <a:pt x="19622" y="16077"/>
                    <a:pt x="19884" y="15732"/>
                  </a:cubicBezTo>
                  <a:cubicBezTo>
                    <a:pt x="19925" y="15635"/>
                    <a:pt x="20069" y="15522"/>
                    <a:pt x="20202" y="15522"/>
                  </a:cubicBezTo>
                  <a:close/>
                  <a:moveTo>
                    <a:pt x="18191" y="15040"/>
                  </a:moveTo>
                  <a:cubicBezTo>
                    <a:pt x="18204" y="15040"/>
                    <a:pt x="18216" y="15041"/>
                    <a:pt x="18229" y="15041"/>
                  </a:cubicBezTo>
                  <a:cubicBezTo>
                    <a:pt x="18396" y="15041"/>
                    <a:pt x="18539" y="15184"/>
                    <a:pt x="18539" y="15362"/>
                  </a:cubicBezTo>
                  <a:cubicBezTo>
                    <a:pt x="18527" y="15446"/>
                    <a:pt x="18515" y="15529"/>
                    <a:pt x="18503" y="15612"/>
                  </a:cubicBezTo>
                  <a:cubicBezTo>
                    <a:pt x="18408" y="15982"/>
                    <a:pt x="18229" y="16339"/>
                    <a:pt x="18003" y="16660"/>
                  </a:cubicBezTo>
                  <a:cubicBezTo>
                    <a:pt x="17753" y="16994"/>
                    <a:pt x="17432" y="17279"/>
                    <a:pt x="17063" y="17482"/>
                  </a:cubicBezTo>
                  <a:cubicBezTo>
                    <a:pt x="17015" y="17507"/>
                    <a:pt x="16964" y="17519"/>
                    <a:pt x="16915" y="17519"/>
                  </a:cubicBezTo>
                  <a:cubicBezTo>
                    <a:pt x="16780" y="17519"/>
                    <a:pt x="16654" y="17431"/>
                    <a:pt x="16610" y="17291"/>
                  </a:cubicBezTo>
                  <a:cubicBezTo>
                    <a:pt x="16469" y="16410"/>
                    <a:pt x="17187" y="15040"/>
                    <a:pt x="18191" y="15040"/>
                  </a:cubicBezTo>
                  <a:close/>
                  <a:moveTo>
                    <a:pt x="16626" y="0"/>
                  </a:moveTo>
                  <a:cubicBezTo>
                    <a:pt x="16084" y="0"/>
                    <a:pt x="15526" y="83"/>
                    <a:pt x="14991" y="146"/>
                  </a:cubicBezTo>
                  <a:cubicBezTo>
                    <a:pt x="14812" y="158"/>
                    <a:pt x="13931" y="372"/>
                    <a:pt x="14086" y="468"/>
                  </a:cubicBezTo>
                  <a:cubicBezTo>
                    <a:pt x="14669" y="825"/>
                    <a:pt x="15134" y="1325"/>
                    <a:pt x="15443" y="1932"/>
                  </a:cubicBezTo>
                  <a:cubicBezTo>
                    <a:pt x="15741" y="2516"/>
                    <a:pt x="16122" y="3254"/>
                    <a:pt x="16372" y="3849"/>
                  </a:cubicBezTo>
                  <a:cubicBezTo>
                    <a:pt x="16848" y="5004"/>
                    <a:pt x="17265" y="6183"/>
                    <a:pt x="17622" y="7385"/>
                  </a:cubicBezTo>
                  <a:cubicBezTo>
                    <a:pt x="17789" y="7909"/>
                    <a:pt x="17908" y="8576"/>
                    <a:pt x="17682" y="9100"/>
                  </a:cubicBezTo>
                  <a:cubicBezTo>
                    <a:pt x="17639" y="9208"/>
                    <a:pt x="17578" y="9248"/>
                    <a:pt x="17512" y="9248"/>
                  </a:cubicBezTo>
                  <a:cubicBezTo>
                    <a:pt x="17395" y="9248"/>
                    <a:pt x="17261" y="9123"/>
                    <a:pt x="17170" y="9016"/>
                  </a:cubicBezTo>
                  <a:cubicBezTo>
                    <a:pt x="16634" y="8469"/>
                    <a:pt x="16277" y="7683"/>
                    <a:pt x="15955" y="6992"/>
                  </a:cubicBezTo>
                  <a:cubicBezTo>
                    <a:pt x="15241" y="5492"/>
                    <a:pt x="14729" y="3837"/>
                    <a:pt x="13729" y="2480"/>
                  </a:cubicBezTo>
                  <a:cubicBezTo>
                    <a:pt x="13211" y="1796"/>
                    <a:pt x="12539" y="1133"/>
                    <a:pt x="11687" y="1133"/>
                  </a:cubicBezTo>
                  <a:cubicBezTo>
                    <a:pt x="11619" y="1133"/>
                    <a:pt x="11549" y="1138"/>
                    <a:pt x="11479" y="1146"/>
                  </a:cubicBezTo>
                  <a:cubicBezTo>
                    <a:pt x="10764" y="1230"/>
                    <a:pt x="8692" y="1968"/>
                    <a:pt x="8692" y="1968"/>
                  </a:cubicBezTo>
                  <a:cubicBezTo>
                    <a:pt x="8776" y="2051"/>
                    <a:pt x="8883" y="2123"/>
                    <a:pt x="8990" y="2170"/>
                  </a:cubicBezTo>
                  <a:lnTo>
                    <a:pt x="8990" y="2182"/>
                  </a:lnTo>
                  <a:cubicBezTo>
                    <a:pt x="9347" y="2385"/>
                    <a:pt x="9847" y="2956"/>
                    <a:pt x="10121" y="3194"/>
                  </a:cubicBezTo>
                  <a:cubicBezTo>
                    <a:pt x="10717" y="3694"/>
                    <a:pt x="11443" y="4766"/>
                    <a:pt x="11740" y="5147"/>
                  </a:cubicBezTo>
                  <a:cubicBezTo>
                    <a:pt x="12622" y="6302"/>
                    <a:pt x="12657" y="6742"/>
                    <a:pt x="13348" y="8028"/>
                  </a:cubicBezTo>
                  <a:cubicBezTo>
                    <a:pt x="13645" y="8576"/>
                    <a:pt x="13681" y="9052"/>
                    <a:pt x="13812" y="9659"/>
                  </a:cubicBezTo>
                  <a:cubicBezTo>
                    <a:pt x="13860" y="9933"/>
                    <a:pt x="13896" y="10243"/>
                    <a:pt x="13753" y="10493"/>
                  </a:cubicBezTo>
                  <a:cubicBezTo>
                    <a:pt x="13683" y="10618"/>
                    <a:pt x="13575" y="10663"/>
                    <a:pt x="13458" y="10663"/>
                  </a:cubicBezTo>
                  <a:cubicBezTo>
                    <a:pt x="13296" y="10663"/>
                    <a:pt x="13115" y="10576"/>
                    <a:pt x="12991" y="10493"/>
                  </a:cubicBezTo>
                  <a:cubicBezTo>
                    <a:pt x="12574" y="10219"/>
                    <a:pt x="12264" y="9778"/>
                    <a:pt x="11955" y="9385"/>
                  </a:cubicBezTo>
                  <a:cubicBezTo>
                    <a:pt x="11514" y="8802"/>
                    <a:pt x="11133" y="8171"/>
                    <a:pt x="10800" y="7528"/>
                  </a:cubicBezTo>
                  <a:cubicBezTo>
                    <a:pt x="10478" y="6897"/>
                    <a:pt x="10109" y="6290"/>
                    <a:pt x="9693" y="5706"/>
                  </a:cubicBezTo>
                  <a:cubicBezTo>
                    <a:pt x="9276" y="5159"/>
                    <a:pt x="8800" y="4671"/>
                    <a:pt x="8252" y="4254"/>
                  </a:cubicBezTo>
                  <a:cubicBezTo>
                    <a:pt x="7577" y="3736"/>
                    <a:pt x="6772" y="3325"/>
                    <a:pt x="5950" y="3325"/>
                  </a:cubicBezTo>
                  <a:cubicBezTo>
                    <a:pt x="5582" y="3325"/>
                    <a:pt x="5211" y="3408"/>
                    <a:pt x="4847" y="3599"/>
                  </a:cubicBezTo>
                  <a:cubicBezTo>
                    <a:pt x="4787" y="3647"/>
                    <a:pt x="4740" y="3694"/>
                    <a:pt x="4680" y="3754"/>
                  </a:cubicBezTo>
                  <a:cubicBezTo>
                    <a:pt x="4644" y="3790"/>
                    <a:pt x="4120" y="4349"/>
                    <a:pt x="3906" y="4599"/>
                  </a:cubicBezTo>
                  <a:lnTo>
                    <a:pt x="3799" y="4718"/>
                  </a:lnTo>
                  <a:lnTo>
                    <a:pt x="3966" y="4790"/>
                  </a:lnTo>
                  <a:cubicBezTo>
                    <a:pt x="4335" y="4956"/>
                    <a:pt x="4704" y="5147"/>
                    <a:pt x="5049" y="5349"/>
                  </a:cubicBezTo>
                  <a:cubicBezTo>
                    <a:pt x="5811" y="5778"/>
                    <a:pt x="6537" y="6278"/>
                    <a:pt x="7216" y="6838"/>
                  </a:cubicBezTo>
                  <a:cubicBezTo>
                    <a:pt x="7573" y="7159"/>
                    <a:pt x="7966" y="7516"/>
                    <a:pt x="8181" y="7945"/>
                  </a:cubicBezTo>
                  <a:cubicBezTo>
                    <a:pt x="8347" y="8266"/>
                    <a:pt x="8407" y="8766"/>
                    <a:pt x="8002" y="8957"/>
                  </a:cubicBezTo>
                  <a:cubicBezTo>
                    <a:pt x="7913" y="9002"/>
                    <a:pt x="7818" y="9020"/>
                    <a:pt x="7722" y="9020"/>
                  </a:cubicBezTo>
                  <a:cubicBezTo>
                    <a:pt x="7433" y="9020"/>
                    <a:pt x="7127" y="8853"/>
                    <a:pt x="6895" y="8719"/>
                  </a:cubicBezTo>
                  <a:cubicBezTo>
                    <a:pt x="6490" y="8481"/>
                    <a:pt x="6109" y="8207"/>
                    <a:pt x="5740" y="7909"/>
                  </a:cubicBezTo>
                  <a:cubicBezTo>
                    <a:pt x="4962" y="7293"/>
                    <a:pt x="4174" y="6158"/>
                    <a:pt x="3234" y="6158"/>
                  </a:cubicBezTo>
                  <a:cubicBezTo>
                    <a:pt x="3138" y="6158"/>
                    <a:pt x="3041" y="6169"/>
                    <a:pt x="2942" y="6195"/>
                  </a:cubicBezTo>
                  <a:cubicBezTo>
                    <a:pt x="2323" y="6338"/>
                    <a:pt x="2215" y="6802"/>
                    <a:pt x="1537" y="7278"/>
                  </a:cubicBezTo>
                  <a:cubicBezTo>
                    <a:pt x="1049" y="7635"/>
                    <a:pt x="537" y="7945"/>
                    <a:pt x="1" y="8231"/>
                  </a:cubicBezTo>
                  <a:cubicBezTo>
                    <a:pt x="239" y="8707"/>
                    <a:pt x="430" y="9219"/>
                    <a:pt x="561" y="9731"/>
                  </a:cubicBezTo>
                  <a:cubicBezTo>
                    <a:pt x="715" y="10350"/>
                    <a:pt x="596" y="10969"/>
                    <a:pt x="1096" y="11207"/>
                  </a:cubicBezTo>
                  <a:cubicBezTo>
                    <a:pt x="1299" y="11290"/>
                    <a:pt x="1513" y="11350"/>
                    <a:pt x="1727" y="11386"/>
                  </a:cubicBezTo>
                  <a:cubicBezTo>
                    <a:pt x="1926" y="11413"/>
                    <a:pt x="2124" y="11425"/>
                    <a:pt x="2323" y="11425"/>
                  </a:cubicBezTo>
                  <a:cubicBezTo>
                    <a:pt x="2565" y="11425"/>
                    <a:pt x="2807" y="11407"/>
                    <a:pt x="3049" y="11374"/>
                  </a:cubicBezTo>
                  <a:cubicBezTo>
                    <a:pt x="3583" y="11262"/>
                    <a:pt x="4024" y="11181"/>
                    <a:pt x="4520" y="11181"/>
                  </a:cubicBezTo>
                  <a:cubicBezTo>
                    <a:pt x="4709" y="11181"/>
                    <a:pt x="4907" y="11193"/>
                    <a:pt x="5121" y="11219"/>
                  </a:cubicBezTo>
                  <a:cubicBezTo>
                    <a:pt x="5252" y="11243"/>
                    <a:pt x="5585" y="11445"/>
                    <a:pt x="5561" y="11576"/>
                  </a:cubicBezTo>
                  <a:cubicBezTo>
                    <a:pt x="5371" y="12398"/>
                    <a:pt x="4132" y="12481"/>
                    <a:pt x="3454" y="12529"/>
                  </a:cubicBezTo>
                  <a:cubicBezTo>
                    <a:pt x="3244" y="12542"/>
                    <a:pt x="3034" y="12549"/>
                    <a:pt x="2824" y="12549"/>
                  </a:cubicBezTo>
                  <a:cubicBezTo>
                    <a:pt x="2284" y="12549"/>
                    <a:pt x="1747" y="12504"/>
                    <a:pt x="1215" y="12410"/>
                  </a:cubicBezTo>
                  <a:lnTo>
                    <a:pt x="1025" y="12374"/>
                  </a:lnTo>
                  <a:lnTo>
                    <a:pt x="1025" y="12374"/>
                  </a:lnTo>
                  <a:cubicBezTo>
                    <a:pt x="1120" y="12779"/>
                    <a:pt x="1287" y="13160"/>
                    <a:pt x="1525" y="13493"/>
                  </a:cubicBezTo>
                  <a:cubicBezTo>
                    <a:pt x="1990" y="14095"/>
                    <a:pt x="2832" y="14257"/>
                    <a:pt x="3602" y="14257"/>
                  </a:cubicBezTo>
                  <a:cubicBezTo>
                    <a:pt x="3838" y="14257"/>
                    <a:pt x="4066" y="14242"/>
                    <a:pt x="4275" y="14219"/>
                  </a:cubicBezTo>
                  <a:cubicBezTo>
                    <a:pt x="5644" y="14088"/>
                    <a:pt x="6859" y="13374"/>
                    <a:pt x="8204" y="13124"/>
                  </a:cubicBezTo>
                  <a:cubicBezTo>
                    <a:pt x="8443" y="13080"/>
                    <a:pt x="8688" y="13055"/>
                    <a:pt x="8934" y="13055"/>
                  </a:cubicBezTo>
                  <a:cubicBezTo>
                    <a:pt x="9020" y="13055"/>
                    <a:pt x="9106" y="13058"/>
                    <a:pt x="9193" y="13065"/>
                  </a:cubicBezTo>
                  <a:cubicBezTo>
                    <a:pt x="9205" y="13064"/>
                    <a:pt x="9217" y="13063"/>
                    <a:pt x="9229" y="13063"/>
                  </a:cubicBezTo>
                  <a:cubicBezTo>
                    <a:pt x="9381" y="13063"/>
                    <a:pt x="9521" y="13133"/>
                    <a:pt x="9609" y="13243"/>
                  </a:cubicBezTo>
                  <a:cubicBezTo>
                    <a:pt x="9716" y="13398"/>
                    <a:pt x="9609" y="13624"/>
                    <a:pt x="9514" y="13743"/>
                  </a:cubicBezTo>
                  <a:cubicBezTo>
                    <a:pt x="9109" y="14231"/>
                    <a:pt x="8300" y="14338"/>
                    <a:pt x="7740" y="14541"/>
                  </a:cubicBezTo>
                  <a:cubicBezTo>
                    <a:pt x="6311" y="15053"/>
                    <a:pt x="4978" y="15827"/>
                    <a:pt x="3513" y="16220"/>
                  </a:cubicBezTo>
                  <a:cubicBezTo>
                    <a:pt x="3299" y="16279"/>
                    <a:pt x="3097" y="16315"/>
                    <a:pt x="2882" y="16363"/>
                  </a:cubicBezTo>
                  <a:cubicBezTo>
                    <a:pt x="2751" y="16386"/>
                    <a:pt x="2608" y="16398"/>
                    <a:pt x="2477" y="16398"/>
                  </a:cubicBezTo>
                  <a:cubicBezTo>
                    <a:pt x="2446" y="16394"/>
                    <a:pt x="2420" y="16393"/>
                    <a:pt x="2398" y="16393"/>
                  </a:cubicBezTo>
                  <a:cubicBezTo>
                    <a:pt x="2151" y="16393"/>
                    <a:pt x="2450" y="16625"/>
                    <a:pt x="2549" y="16767"/>
                  </a:cubicBezTo>
                  <a:cubicBezTo>
                    <a:pt x="2632" y="16875"/>
                    <a:pt x="2692" y="16994"/>
                    <a:pt x="2751" y="17113"/>
                  </a:cubicBezTo>
                  <a:cubicBezTo>
                    <a:pt x="2930" y="17410"/>
                    <a:pt x="3108" y="17708"/>
                    <a:pt x="3311" y="17994"/>
                  </a:cubicBezTo>
                  <a:cubicBezTo>
                    <a:pt x="3609" y="18446"/>
                    <a:pt x="4049" y="18780"/>
                    <a:pt x="4561" y="18958"/>
                  </a:cubicBezTo>
                  <a:cubicBezTo>
                    <a:pt x="4812" y="19037"/>
                    <a:pt x="5066" y="19071"/>
                    <a:pt x="5321" y="19071"/>
                  </a:cubicBezTo>
                  <a:cubicBezTo>
                    <a:pt x="6300" y="19071"/>
                    <a:pt x="7285" y="18561"/>
                    <a:pt x="8097" y="18089"/>
                  </a:cubicBezTo>
                  <a:cubicBezTo>
                    <a:pt x="8835" y="17637"/>
                    <a:pt x="9514" y="17148"/>
                    <a:pt x="10216" y="16636"/>
                  </a:cubicBezTo>
                  <a:cubicBezTo>
                    <a:pt x="10943" y="16113"/>
                    <a:pt x="11729" y="15529"/>
                    <a:pt x="12598" y="15255"/>
                  </a:cubicBezTo>
                  <a:cubicBezTo>
                    <a:pt x="12707" y="15219"/>
                    <a:pt x="12853" y="15179"/>
                    <a:pt x="12991" y="15179"/>
                  </a:cubicBezTo>
                  <a:cubicBezTo>
                    <a:pt x="13124" y="15179"/>
                    <a:pt x="13248" y="15216"/>
                    <a:pt x="13324" y="15327"/>
                  </a:cubicBezTo>
                  <a:cubicBezTo>
                    <a:pt x="13526" y="15612"/>
                    <a:pt x="13407" y="15958"/>
                    <a:pt x="13241" y="16220"/>
                  </a:cubicBezTo>
                  <a:cubicBezTo>
                    <a:pt x="12764" y="16970"/>
                    <a:pt x="11871" y="17482"/>
                    <a:pt x="11133" y="17898"/>
                  </a:cubicBezTo>
                  <a:cubicBezTo>
                    <a:pt x="10383" y="18327"/>
                    <a:pt x="9562" y="18696"/>
                    <a:pt x="8764" y="19077"/>
                  </a:cubicBezTo>
                  <a:cubicBezTo>
                    <a:pt x="7665" y="19594"/>
                    <a:pt x="6508" y="20082"/>
                    <a:pt x="5274" y="20082"/>
                  </a:cubicBezTo>
                  <a:cubicBezTo>
                    <a:pt x="5145" y="20082"/>
                    <a:pt x="5014" y="20077"/>
                    <a:pt x="4882" y="20065"/>
                  </a:cubicBezTo>
                  <a:cubicBezTo>
                    <a:pt x="4871" y="20053"/>
                    <a:pt x="4859" y="20053"/>
                    <a:pt x="4835" y="20053"/>
                  </a:cubicBezTo>
                  <a:lnTo>
                    <a:pt x="4752" y="20053"/>
                  </a:lnTo>
                  <a:cubicBezTo>
                    <a:pt x="4537" y="20053"/>
                    <a:pt x="4323" y="20030"/>
                    <a:pt x="4120" y="19994"/>
                  </a:cubicBezTo>
                  <a:cubicBezTo>
                    <a:pt x="4120" y="19994"/>
                    <a:pt x="4120" y="19994"/>
                    <a:pt x="4119" y="19994"/>
                  </a:cubicBezTo>
                  <a:cubicBezTo>
                    <a:pt x="4049" y="19994"/>
                    <a:pt x="5352" y="22522"/>
                    <a:pt x="6442" y="23304"/>
                  </a:cubicBezTo>
                  <a:cubicBezTo>
                    <a:pt x="7004" y="23709"/>
                    <a:pt x="7626" y="23902"/>
                    <a:pt x="8258" y="23902"/>
                  </a:cubicBezTo>
                  <a:cubicBezTo>
                    <a:pt x="8779" y="23902"/>
                    <a:pt x="9306" y="23771"/>
                    <a:pt x="9812" y="23518"/>
                  </a:cubicBezTo>
                  <a:cubicBezTo>
                    <a:pt x="10883" y="22970"/>
                    <a:pt x="11717" y="22042"/>
                    <a:pt x="12538" y="21196"/>
                  </a:cubicBezTo>
                  <a:cubicBezTo>
                    <a:pt x="12943" y="20792"/>
                    <a:pt x="13372" y="20411"/>
                    <a:pt x="13800" y="20018"/>
                  </a:cubicBezTo>
                  <a:cubicBezTo>
                    <a:pt x="14277" y="19589"/>
                    <a:pt x="14741" y="19125"/>
                    <a:pt x="15348" y="18887"/>
                  </a:cubicBezTo>
                  <a:cubicBezTo>
                    <a:pt x="15503" y="18832"/>
                    <a:pt x="15638" y="18756"/>
                    <a:pt x="15805" y="18756"/>
                  </a:cubicBezTo>
                  <a:cubicBezTo>
                    <a:pt x="15855" y="18756"/>
                    <a:pt x="15909" y="18763"/>
                    <a:pt x="15967" y="18780"/>
                  </a:cubicBezTo>
                  <a:lnTo>
                    <a:pt x="15979" y="18780"/>
                  </a:lnTo>
                  <a:cubicBezTo>
                    <a:pt x="16051" y="18839"/>
                    <a:pt x="16074" y="18934"/>
                    <a:pt x="16039" y="19018"/>
                  </a:cubicBezTo>
                  <a:cubicBezTo>
                    <a:pt x="16015" y="19089"/>
                    <a:pt x="15991" y="19149"/>
                    <a:pt x="15943" y="19220"/>
                  </a:cubicBezTo>
                  <a:cubicBezTo>
                    <a:pt x="15801" y="19434"/>
                    <a:pt x="15634" y="19637"/>
                    <a:pt x="15455" y="19815"/>
                  </a:cubicBezTo>
                  <a:cubicBezTo>
                    <a:pt x="14967" y="20315"/>
                    <a:pt x="14515" y="20815"/>
                    <a:pt x="14074" y="21351"/>
                  </a:cubicBezTo>
                  <a:cubicBezTo>
                    <a:pt x="13574" y="22018"/>
                    <a:pt x="13014" y="22649"/>
                    <a:pt x="12419" y="23232"/>
                  </a:cubicBezTo>
                  <a:cubicBezTo>
                    <a:pt x="11901" y="23707"/>
                    <a:pt x="11237" y="24201"/>
                    <a:pt x="10514" y="24201"/>
                  </a:cubicBezTo>
                  <a:cubicBezTo>
                    <a:pt x="10439" y="24201"/>
                    <a:pt x="10364" y="24196"/>
                    <a:pt x="10288" y="24185"/>
                  </a:cubicBezTo>
                  <a:cubicBezTo>
                    <a:pt x="10240" y="24185"/>
                    <a:pt x="11693" y="26388"/>
                    <a:pt x="12895" y="26661"/>
                  </a:cubicBezTo>
                  <a:cubicBezTo>
                    <a:pt x="13100" y="26706"/>
                    <a:pt x="13302" y="26727"/>
                    <a:pt x="13499" y="26727"/>
                  </a:cubicBezTo>
                  <a:cubicBezTo>
                    <a:pt x="14462" y="26727"/>
                    <a:pt x="15329" y="26226"/>
                    <a:pt x="15991" y="25495"/>
                  </a:cubicBezTo>
                  <a:cubicBezTo>
                    <a:pt x="16717" y="24685"/>
                    <a:pt x="17074" y="23709"/>
                    <a:pt x="17384" y="22685"/>
                  </a:cubicBezTo>
                  <a:cubicBezTo>
                    <a:pt x="17539" y="22125"/>
                    <a:pt x="17741" y="21577"/>
                    <a:pt x="17979" y="21054"/>
                  </a:cubicBezTo>
                  <a:cubicBezTo>
                    <a:pt x="18170" y="20625"/>
                    <a:pt x="18444" y="20161"/>
                    <a:pt x="18896" y="19982"/>
                  </a:cubicBezTo>
                  <a:cubicBezTo>
                    <a:pt x="18969" y="19954"/>
                    <a:pt x="19035" y="19940"/>
                    <a:pt x="19094" y="19940"/>
                  </a:cubicBezTo>
                  <a:cubicBezTo>
                    <a:pt x="19885" y="19940"/>
                    <a:pt x="19583" y="22276"/>
                    <a:pt x="19527" y="22697"/>
                  </a:cubicBezTo>
                  <a:cubicBezTo>
                    <a:pt x="19456" y="23435"/>
                    <a:pt x="19277" y="24161"/>
                    <a:pt x="18991" y="24864"/>
                  </a:cubicBezTo>
                  <a:cubicBezTo>
                    <a:pt x="18563" y="25864"/>
                    <a:pt x="17801" y="26566"/>
                    <a:pt x="16920" y="27161"/>
                  </a:cubicBezTo>
                  <a:cubicBezTo>
                    <a:pt x="16895" y="27180"/>
                    <a:pt x="17521" y="27254"/>
                    <a:pt x="18275" y="27254"/>
                  </a:cubicBezTo>
                  <a:cubicBezTo>
                    <a:pt x="18964" y="27254"/>
                    <a:pt x="19760" y="27193"/>
                    <a:pt x="20265" y="26971"/>
                  </a:cubicBezTo>
                  <a:cubicBezTo>
                    <a:pt x="21123" y="26590"/>
                    <a:pt x="21908" y="25983"/>
                    <a:pt x="22289" y="25102"/>
                  </a:cubicBezTo>
                  <a:cubicBezTo>
                    <a:pt x="22670" y="24221"/>
                    <a:pt x="22516" y="23328"/>
                    <a:pt x="22313" y="22447"/>
                  </a:cubicBezTo>
                  <a:cubicBezTo>
                    <a:pt x="22147" y="21697"/>
                    <a:pt x="21837" y="20613"/>
                    <a:pt x="22218" y="19863"/>
                  </a:cubicBezTo>
                  <a:cubicBezTo>
                    <a:pt x="22242" y="19827"/>
                    <a:pt x="22254" y="19803"/>
                    <a:pt x="22266" y="19768"/>
                  </a:cubicBezTo>
                  <a:cubicBezTo>
                    <a:pt x="22389" y="19637"/>
                    <a:pt x="22514" y="19583"/>
                    <a:pt x="22633" y="19583"/>
                  </a:cubicBezTo>
                  <a:cubicBezTo>
                    <a:pt x="22905" y="19583"/>
                    <a:pt x="23143" y="19866"/>
                    <a:pt x="23242" y="20173"/>
                  </a:cubicBezTo>
                  <a:cubicBezTo>
                    <a:pt x="23349" y="20577"/>
                    <a:pt x="23397" y="20994"/>
                    <a:pt x="23385" y="21411"/>
                  </a:cubicBezTo>
                  <a:cubicBezTo>
                    <a:pt x="23397" y="21816"/>
                    <a:pt x="23349" y="22232"/>
                    <a:pt x="23266" y="22625"/>
                  </a:cubicBezTo>
                  <a:cubicBezTo>
                    <a:pt x="23135" y="23161"/>
                    <a:pt x="22849" y="23649"/>
                    <a:pt x="22694" y="24173"/>
                  </a:cubicBezTo>
                  <a:cubicBezTo>
                    <a:pt x="22693" y="24177"/>
                    <a:pt x="22696" y="24179"/>
                    <a:pt x="22702" y="24179"/>
                  </a:cubicBezTo>
                  <a:cubicBezTo>
                    <a:pt x="22842" y="24179"/>
                    <a:pt x="24760" y="23162"/>
                    <a:pt x="25171" y="22101"/>
                  </a:cubicBezTo>
                  <a:cubicBezTo>
                    <a:pt x="25599" y="21006"/>
                    <a:pt x="25945" y="19851"/>
                    <a:pt x="25897" y="18649"/>
                  </a:cubicBezTo>
                  <a:cubicBezTo>
                    <a:pt x="25873" y="17887"/>
                    <a:pt x="25790" y="17386"/>
                    <a:pt x="25337" y="16803"/>
                  </a:cubicBezTo>
                  <a:cubicBezTo>
                    <a:pt x="25040" y="16434"/>
                    <a:pt x="24706" y="16101"/>
                    <a:pt x="24313" y="15839"/>
                  </a:cubicBezTo>
                  <a:cubicBezTo>
                    <a:pt x="23415" y="15307"/>
                    <a:pt x="24030" y="14517"/>
                    <a:pt x="25495" y="14517"/>
                  </a:cubicBezTo>
                  <a:cubicBezTo>
                    <a:pt x="25506" y="14517"/>
                    <a:pt x="25517" y="14517"/>
                    <a:pt x="25528" y="14517"/>
                  </a:cubicBezTo>
                  <a:cubicBezTo>
                    <a:pt x="25534" y="14517"/>
                    <a:pt x="25540" y="14517"/>
                    <a:pt x="25546" y="14517"/>
                  </a:cubicBezTo>
                  <a:cubicBezTo>
                    <a:pt x="26560" y="14517"/>
                    <a:pt x="27269" y="13500"/>
                    <a:pt x="27695" y="12612"/>
                  </a:cubicBezTo>
                  <a:cubicBezTo>
                    <a:pt x="28159" y="11648"/>
                    <a:pt x="28385" y="10052"/>
                    <a:pt x="28112" y="9040"/>
                  </a:cubicBezTo>
                  <a:cubicBezTo>
                    <a:pt x="27850" y="8076"/>
                    <a:pt x="26433" y="5849"/>
                    <a:pt x="25683" y="5468"/>
                  </a:cubicBezTo>
                  <a:lnTo>
                    <a:pt x="25683" y="5468"/>
                  </a:lnTo>
                  <a:cubicBezTo>
                    <a:pt x="25790" y="6397"/>
                    <a:pt x="26004" y="8445"/>
                    <a:pt x="25278" y="9647"/>
                  </a:cubicBezTo>
                  <a:cubicBezTo>
                    <a:pt x="24849" y="10362"/>
                    <a:pt x="24159" y="10886"/>
                    <a:pt x="23349" y="11124"/>
                  </a:cubicBezTo>
                  <a:cubicBezTo>
                    <a:pt x="24123" y="10017"/>
                    <a:pt x="24433" y="8659"/>
                    <a:pt x="24778" y="7373"/>
                  </a:cubicBezTo>
                  <a:cubicBezTo>
                    <a:pt x="25040" y="6397"/>
                    <a:pt x="25266" y="5325"/>
                    <a:pt x="24909" y="4349"/>
                  </a:cubicBezTo>
                  <a:cubicBezTo>
                    <a:pt x="24540" y="3373"/>
                    <a:pt x="23587" y="2801"/>
                    <a:pt x="22635" y="2480"/>
                  </a:cubicBezTo>
                  <a:cubicBezTo>
                    <a:pt x="22063" y="2289"/>
                    <a:pt x="21480" y="2158"/>
                    <a:pt x="20884" y="2111"/>
                  </a:cubicBezTo>
                  <a:cubicBezTo>
                    <a:pt x="20753" y="2094"/>
                    <a:pt x="20622" y="2086"/>
                    <a:pt x="20492" y="2086"/>
                  </a:cubicBezTo>
                  <a:cubicBezTo>
                    <a:pt x="20161" y="2086"/>
                    <a:pt x="19835" y="2139"/>
                    <a:pt x="19527" y="2242"/>
                  </a:cubicBezTo>
                  <a:cubicBezTo>
                    <a:pt x="19360" y="1730"/>
                    <a:pt x="19099" y="1242"/>
                    <a:pt x="18753" y="837"/>
                  </a:cubicBezTo>
                  <a:cubicBezTo>
                    <a:pt x="18161" y="175"/>
                    <a:pt x="17411" y="0"/>
                    <a:pt x="166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5" name="Google Shape;715;p22"/>
            <p:cNvSpPr/>
            <p:nvPr/>
          </p:nvSpPr>
          <p:spPr>
            <a:xfrm>
              <a:off x="714245" y="2701545"/>
              <a:ext cx="1037591" cy="526895"/>
            </a:xfrm>
            <a:custGeom>
              <a:avLst/>
              <a:gdLst/>
              <a:ahLst/>
              <a:cxnLst/>
              <a:rect l="l" t="t" r="r" b="b"/>
              <a:pathLst>
                <a:path w="27926" h="14181" extrusionOk="0">
                  <a:moveTo>
                    <a:pt x="15658" y="0"/>
                  </a:moveTo>
                  <a:cubicBezTo>
                    <a:pt x="15658" y="0"/>
                    <a:pt x="15658" y="0"/>
                    <a:pt x="15657" y="0"/>
                  </a:cubicBezTo>
                  <a:cubicBezTo>
                    <a:pt x="15669" y="119"/>
                    <a:pt x="15669" y="238"/>
                    <a:pt x="15681" y="369"/>
                  </a:cubicBezTo>
                  <a:cubicBezTo>
                    <a:pt x="15776" y="2000"/>
                    <a:pt x="15574" y="4084"/>
                    <a:pt x="16300" y="5668"/>
                  </a:cubicBezTo>
                  <a:cubicBezTo>
                    <a:pt x="15550" y="5465"/>
                    <a:pt x="14800" y="5263"/>
                    <a:pt x="14050" y="5072"/>
                  </a:cubicBezTo>
                  <a:cubicBezTo>
                    <a:pt x="14050" y="5060"/>
                    <a:pt x="14038" y="5048"/>
                    <a:pt x="14038" y="5048"/>
                  </a:cubicBezTo>
                  <a:cubicBezTo>
                    <a:pt x="13026" y="3584"/>
                    <a:pt x="11573" y="214"/>
                    <a:pt x="11359" y="0"/>
                  </a:cubicBezTo>
                  <a:lnTo>
                    <a:pt x="11359" y="0"/>
                  </a:lnTo>
                  <a:lnTo>
                    <a:pt x="11407" y="143"/>
                  </a:lnTo>
                  <a:cubicBezTo>
                    <a:pt x="11800" y="1191"/>
                    <a:pt x="12097" y="2250"/>
                    <a:pt x="12454" y="3298"/>
                  </a:cubicBezTo>
                  <a:cubicBezTo>
                    <a:pt x="12633" y="3834"/>
                    <a:pt x="12824" y="4382"/>
                    <a:pt x="13157" y="4834"/>
                  </a:cubicBezTo>
                  <a:cubicBezTo>
                    <a:pt x="11871" y="4489"/>
                    <a:pt x="10252" y="3905"/>
                    <a:pt x="8990" y="3512"/>
                  </a:cubicBezTo>
                  <a:cubicBezTo>
                    <a:pt x="8204" y="2655"/>
                    <a:pt x="6704" y="750"/>
                    <a:pt x="6513" y="655"/>
                  </a:cubicBezTo>
                  <a:lnTo>
                    <a:pt x="6513" y="655"/>
                  </a:lnTo>
                  <a:cubicBezTo>
                    <a:pt x="6930" y="1512"/>
                    <a:pt x="7406" y="2548"/>
                    <a:pt x="8061" y="3334"/>
                  </a:cubicBezTo>
                  <a:cubicBezTo>
                    <a:pt x="7537" y="3155"/>
                    <a:pt x="7013" y="2989"/>
                    <a:pt x="6489" y="2810"/>
                  </a:cubicBezTo>
                  <a:cubicBezTo>
                    <a:pt x="5335" y="2429"/>
                    <a:pt x="4180" y="2060"/>
                    <a:pt x="3001" y="1727"/>
                  </a:cubicBezTo>
                  <a:cubicBezTo>
                    <a:pt x="2024" y="1456"/>
                    <a:pt x="1129" y="964"/>
                    <a:pt x="108" y="964"/>
                  </a:cubicBezTo>
                  <a:cubicBezTo>
                    <a:pt x="96" y="964"/>
                    <a:pt x="84" y="964"/>
                    <a:pt x="72" y="965"/>
                  </a:cubicBezTo>
                  <a:cubicBezTo>
                    <a:pt x="1" y="976"/>
                    <a:pt x="1" y="1072"/>
                    <a:pt x="72" y="1084"/>
                  </a:cubicBezTo>
                  <a:cubicBezTo>
                    <a:pt x="1167" y="1155"/>
                    <a:pt x="2084" y="1643"/>
                    <a:pt x="3049" y="2131"/>
                  </a:cubicBezTo>
                  <a:cubicBezTo>
                    <a:pt x="3799" y="2489"/>
                    <a:pt x="4561" y="2798"/>
                    <a:pt x="5346" y="3048"/>
                  </a:cubicBezTo>
                  <a:cubicBezTo>
                    <a:pt x="5156" y="3143"/>
                    <a:pt x="4989" y="3251"/>
                    <a:pt x="4811" y="3346"/>
                  </a:cubicBezTo>
                  <a:cubicBezTo>
                    <a:pt x="4323" y="3596"/>
                    <a:pt x="3834" y="3858"/>
                    <a:pt x="3346" y="4108"/>
                  </a:cubicBezTo>
                  <a:lnTo>
                    <a:pt x="3215" y="4179"/>
                  </a:lnTo>
                  <a:cubicBezTo>
                    <a:pt x="3226" y="4191"/>
                    <a:pt x="3254" y="4196"/>
                    <a:pt x="3296" y="4196"/>
                  </a:cubicBezTo>
                  <a:cubicBezTo>
                    <a:pt x="3730" y="4196"/>
                    <a:pt x="5686" y="3629"/>
                    <a:pt x="6239" y="3358"/>
                  </a:cubicBezTo>
                  <a:lnTo>
                    <a:pt x="6311" y="3382"/>
                  </a:lnTo>
                  <a:cubicBezTo>
                    <a:pt x="7501" y="3786"/>
                    <a:pt x="8692" y="4191"/>
                    <a:pt x="9895" y="4560"/>
                  </a:cubicBezTo>
                  <a:cubicBezTo>
                    <a:pt x="9371" y="4798"/>
                    <a:pt x="8859" y="5191"/>
                    <a:pt x="8418" y="5489"/>
                  </a:cubicBezTo>
                  <a:cubicBezTo>
                    <a:pt x="7752" y="5941"/>
                    <a:pt x="7120" y="6430"/>
                    <a:pt x="6478" y="6894"/>
                  </a:cubicBezTo>
                  <a:cubicBezTo>
                    <a:pt x="6144" y="7132"/>
                    <a:pt x="5811" y="7358"/>
                    <a:pt x="5477" y="7573"/>
                  </a:cubicBezTo>
                  <a:cubicBezTo>
                    <a:pt x="5656" y="7525"/>
                    <a:pt x="5835" y="7477"/>
                    <a:pt x="6013" y="7418"/>
                  </a:cubicBezTo>
                  <a:cubicBezTo>
                    <a:pt x="6811" y="7072"/>
                    <a:pt x="7585" y="6668"/>
                    <a:pt x="8323" y="6203"/>
                  </a:cubicBezTo>
                  <a:cubicBezTo>
                    <a:pt x="9085" y="5668"/>
                    <a:pt x="10073" y="5441"/>
                    <a:pt x="10764" y="4822"/>
                  </a:cubicBezTo>
                  <a:cubicBezTo>
                    <a:pt x="11573" y="5072"/>
                    <a:pt x="12395" y="5298"/>
                    <a:pt x="13228" y="5501"/>
                  </a:cubicBezTo>
                  <a:cubicBezTo>
                    <a:pt x="13609" y="5584"/>
                    <a:pt x="13978" y="5691"/>
                    <a:pt x="14359" y="5798"/>
                  </a:cubicBezTo>
                  <a:cubicBezTo>
                    <a:pt x="13693" y="6334"/>
                    <a:pt x="13205" y="7203"/>
                    <a:pt x="12597" y="7763"/>
                  </a:cubicBezTo>
                  <a:cubicBezTo>
                    <a:pt x="11728" y="8549"/>
                    <a:pt x="10811" y="9287"/>
                    <a:pt x="9895" y="10025"/>
                  </a:cubicBezTo>
                  <a:cubicBezTo>
                    <a:pt x="9418" y="10406"/>
                    <a:pt x="8954" y="10799"/>
                    <a:pt x="8478" y="11192"/>
                  </a:cubicBezTo>
                  <a:cubicBezTo>
                    <a:pt x="8740" y="11061"/>
                    <a:pt x="8990" y="10930"/>
                    <a:pt x="9240" y="10811"/>
                  </a:cubicBezTo>
                  <a:cubicBezTo>
                    <a:pt x="9478" y="10680"/>
                    <a:pt x="13586" y="7834"/>
                    <a:pt x="15038" y="5977"/>
                  </a:cubicBezTo>
                  <a:lnTo>
                    <a:pt x="16419" y="6358"/>
                  </a:lnTo>
                  <a:cubicBezTo>
                    <a:pt x="15860" y="7013"/>
                    <a:pt x="15586" y="7954"/>
                    <a:pt x="15312" y="8716"/>
                  </a:cubicBezTo>
                  <a:cubicBezTo>
                    <a:pt x="14871" y="9942"/>
                    <a:pt x="14419" y="11144"/>
                    <a:pt x="13859" y="12323"/>
                  </a:cubicBezTo>
                  <a:cubicBezTo>
                    <a:pt x="13562" y="12954"/>
                    <a:pt x="13228" y="13585"/>
                    <a:pt x="12859" y="14180"/>
                  </a:cubicBezTo>
                  <a:cubicBezTo>
                    <a:pt x="13419" y="13538"/>
                    <a:pt x="13538" y="13502"/>
                    <a:pt x="14026" y="12847"/>
                  </a:cubicBezTo>
                  <a:cubicBezTo>
                    <a:pt x="14086" y="12764"/>
                    <a:pt x="14621" y="11811"/>
                    <a:pt x="14693" y="11752"/>
                  </a:cubicBezTo>
                  <a:cubicBezTo>
                    <a:pt x="14967" y="11144"/>
                    <a:pt x="15133" y="10728"/>
                    <a:pt x="15372" y="10120"/>
                  </a:cubicBezTo>
                  <a:cubicBezTo>
                    <a:pt x="15610" y="9466"/>
                    <a:pt x="15836" y="8811"/>
                    <a:pt x="16086" y="8168"/>
                  </a:cubicBezTo>
                  <a:cubicBezTo>
                    <a:pt x="16312" y="7584"/>
                    <a:pt x="16634" y="7061"/>
                    <a:pt x="16872" y="6489"/>
                  </a:cubicBezTo>
                  <a:cubicBezTo>
                    <a:pt x="17277" y="6596"/>
                    <a:pt x="17693" y="6703"/>
                    <a:pt x="18098" y="6811"/>
                  </a:cubicBezTo>
                  <a:cubicBezTo>
                    <a:pt x="17800" y="7477"/>
                    <a:pt x="17800" y="8323"/>
                    <a:pt x="17777" y="9013"/>
                  </a:cubicBezTo>
                  <a:cubicBezTo>
                    <a:pt x="17753" y="9930"/>
                    <a:pt x="17800" y="10847"/>
                    <a:pt x="17908" y="11764"/>
                  </a:cubicBezTo>
                  <a:cubicBezTo>
                    <a:pt x="17931" y="11978"/>
                    <a:pt x="17955" y="12192"/>
                    <a:pt x="17967" y="12418"/>
                  </a:cubicBezTo>
                  <a:cubicBezTo>
                    <a:pt x="17991" y="12359"/>
                    <a:pt x="18003" y="12299"/>
                    <a:pt x="18027" y="12252"/>
                  </a:cubicBezTo>
                  <a:cubicBezTo>
                    <a:pt x="18110" y="11990"/>
                    <a:pt x="18396" y="10406"/>
                    <a:pt x="18372" y="9704"/>
                  </a:cubicBezTo>
                  <a:cubicBezTo>
                    <a:pt x="18360" y="9192"/>
                    <a:pt x="18372" y="8668"/>
                    <a:pt x="18408" y="8144"/>
                  </a:cubicBezTo>
                  <a:cubicBezTo>
                    <a:pt x="18443" y="7739"/>
                    <a:pt x="18527" y="7322"/>
                    <a:pt x="18539" y="6918"/>
                  </a:cubicBezTo>
                  <a:cubicBezTo>
                    <a:pt x="18789" y="6977"/>
                    <a:pt x="19027" y="7025"/>
                    <a:pt x="19265" y="7072"/>
                  </a:cubicBezTo>
                  <a:cubicBezTo>
                    <a:pt x="19527" y="8144"/>
                    <a:pt x="20241" y="9120"/>
                    <a:pt x="20717" y="10097"/>
                  </a:cubicBezTo>
                  <a:cubicBezTo>
                    <a:pt x="20836" y="10335"/>
                    <a:pt x="20956" y="10573"/>
                    <a:pt x="21063" y="10835"/>
                  </a:cubicBezTo>
                  <a:cubicBezTo>
                    <a:pt x="21134" y="10561"/>
                    <a:pt x="20825" y="9347"/>
                    <a:pt x="20575" y="8930"/>
                  </a:cubicBezTo>
                  <a:cubicBezTo>
                    <a:pt x="20277" y="8418"/>
                    <a:pt x="20063" y="7703"/>
                    <a:pt x="19789" y="7180"/>
                  </a:cubicBezTo>
                  <a:lnTo>
                    <a:pt x="19789" y="7180"/>
                  </a:lnTo>
                  <a:cubicBezTo>
                    <a:pt x="22003" y="7584"/>
                    <a:pt x="25313" y="8668"/>
                    <a:pt x="27290" y="9751"/>
                  </a:cubicBezTo>
                  <a:cubicBezTo>
                    <a:pt x="27347" y="9784"/>
                    <a:pt x="27403" y="9798"/>
                    <a:pt x="27456" y="9798"/>
                  </a:cubicBezTo>
                  <a:cubicBezTo>
                    <a:pt x="27736" y="9798"/>
                    <a:pt x="27925" y="9408"/>
                    <a:pt x="27635" y="9227"/>
                  </a:cubicBezTo>
                  <a:cubicBezTo>
                    <a:pt x="25837" y="8061"/>
                    <a:pt x="22491" y="7049"/>
                    <a:pt x="20432" y="6644"/>
                  </a:cubicBezTo>
                  <a:cubicBezTo>
                    <a:pt x="20158" y="6584"/>
                    <a:pt x="19896" y="6525"/>
                    <a:pt x="19634" y="6477"/>
                  </a:cubicBezTo>
                  <a:cubicBezTo>
                    <a:pt x="20063" y="5584"/>
                    <a:pt x="21896" y="4167"/>
                    <a:pt x="22027" y="4001"/>
                  </a:cubicBezTo>
                  <a:lnTo>
                    <a:pt x="22253" y="3751"/>
                  </a:lnTo>
                  <a:lnTo>
                    <a:pt x="22253" y="3751"/>
                  </a:lnTo>
                  <a:cubicBezTo>
                    <a:pt x="21872" y="3941"/>
                    <a:pt x="19979" y="4989"/>
                    <a:pt x="19158" y="6346"/>
                  </a:cubicBezTo>
                  <a:cubicBezTo>
                    <a:pt x="18943" y="6299"/>
                    <a:pt x="18848" y="6299"/>
                    <a:pt x="18634" y="6251"/>
                  </a:cubicBezTo>
                  <a:cubicBezTo>
                    <a:pt x="18503" y="5870"/>
                    <a:pt x="18431" y="5465"/>
                    <a:pt x="18443" y="5060"/>
                  </a:cubicBezTo>
                  <a:cubicBezTo>
                    <a:pt x="18491" y="4441"/>
                    <a:pt x="18610" y="3834"/>
                    <a:pt x="18812" y="3239"/>
                  </a:cubicBezTo>
                  <a:cubicBezTo>
                    <a:pt x="19098" y="2250"/>
                    <a:pt x="19717" y="167"/>
                    <a:pt x="19527" y="131"/>
                  </a:cubicBezTo>
                  <a:lnTo>
                    <a:pt x="19527" y="131"/>
                  </a:lnTo>
                  <a:cubicBezTo>
                    <a:pt x="19301" y="595"/>
                    <a:pt x="19062" y="1060"/>
                    <a:pt x="18848" y="1524"/>
                  </a:cubicBezTo>
                  <a:cubicBezTo>
                    <a:pt x="18455" y="2405"/>
                    <a:pt x="18181" y="3322"/>
                    <a:pt x="18050" y="4274"/>
                  </a:cubicBezTo>
                  <a:cubicBezTo>
                    <a:pt x="17979" y="4810"/>
                    <a:pt x="17919" y="5537"/>
                    <a:pt x="18122" y="6120"/>
                  </a:cubicBezTo>
                  <a:cubicBezTo>
                    <a:pt x="17681" y="6013"/>
                    <a:pt x="17229" y="5906"/>
                    <a:pt x="16788" y="5787"/>
                  </a:cubicBezTo>
                  <a:cubicBezTo>
                    <a:pt x="16087" y="3920"/>
                    <a:pt x="15825" y="0"/>
                    <a:pt x="15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6" name="Google Shape;716;p22"/>
            <p:cNvSpPr/>
            <p:nvPr/>
          </p:nvSpPr>
          <p:spPr>
            <a:xfrm>
              <a:off x="3791525" y="3536035"/>
              <a:ext cx="795860" cy="768031"/>
            </a:xfrm>
            <a:custGeom>
              <a:avLst/>
              <a:gdLst/>
              <a:ahLst/>
              <a:cxnLst/>
              <a:rect l="l" t="t" r="r" b="b"/>
              <a:pathLst>
                <a:path w="21420" h="20671" extrusionOk="0">
                  <a:moveTo>
                    <a:pt x="6215" y="8747"/>
                  </a:moveTo>
                  <a:lnTo>
                    <a:pt x="6215" y="8747"/>
                  </a:lnTo>
                  <a:cubicBezTo>
                    <a:pt x="6217" y="8749"/>
                    <a:pt x="6218" y="8751"/>
                    <a:pt x="6219" y="8753"/>
                  </a:cubicBezTo>
                  <a:lnTo>
                    <a:pt x="6219" y="8753"/>
                  </a:lnTo>
                  <a:cubicBezTo>
                    <a:pt x="6218" y="8752"/>
                    <a:pt x="6217" y="8750"/>
                    <a:pt x="6215" y="8747"/>
                  </a:cubicBezTo>
                  <a:close/>
                  <a:moveTo>
                    <a:pt x="6617" y="7487"/>
                  </a:moveTo>
                  <a:cubicBezTo>
                    <a:pt x="6641" y="7487"/>
                    <a:pt x="6666" y="7490"/>
                    <a:pt x="6692" y="7497"/>
                  </a:cubicBezTo>
                  <a:cubicBezTo>
                    <a:pt x="7144" y="7616"/>
                    <a:pt x="6787" y="8414"/>
                    <a:pt x="6585" y="8676"/>
                  </a:cubicBezTo>
                  <a:cubicBezTo>
                    <a:pt x="6553" y="8746"/>
                    <a:pt x="6445" y="8827"/>
                    <a:pt x="6348" y="8827"/>
                  </a:cubicBezTo>
                  <a:cubicBezTo>
                    <a:pt x="6298" y="8827"/>
                    <a:pt x="6252" y="8806"/>
                    <a:pt x="6219" y="8753"/>
                  </a:cubicBezTo>
                  <a:lnTo>
                    <a:pt x="6219" y="8753"/>
                  </a:lnTo>
                  <a:cubicBezTo>
                    <a:pt x="6225" y="8764"/>
                    <a:pt x="6227" y="8768"/>
                    <a:pt x="6227" y="8768"/>
                  </a:cubicBezTo>
                  <a:cubicBezTo>
                    <a:pt x="6225" y="8768"/>
                    <a:pt x="6192" y="8718"/>
                    <a:pt x="6192" y="8700"/>
                  </a:cubicBezTo>
                  <a:cubicBezTo>
                    <a:pt x="6168" y="8664"/>
                    <a:pt x="6156" y="8640"/>
                    <a:pt x="6156" y="8604"/>
                  </a:cubicBezTo>
                  <a:cubicBezTo>
                    <a:pt x="6132" y="8533"/>
                    <a:pt x="6132" y="8462"/>
                    <a:pt x="6120" y="8390"/>
                  </a:cubicBezTo>
                  <a:cubicBezTo>
                    <a:pt x="6120" y="8247"/>
                    <a:pt x="6120" y="8093"/>
                    <a:pt x="6156" y="7962"/>
                  </a:cubicBezTo>
                  <a:cubicBezTo>
                    <a:pt x="6210" y="7768"/>
                    <a:pt x="6390" y="7487"/>
                    <a:pt x="6617" y="7487"/>
                  </a:cubicBezTo>
                  <a:close/>
                  <a:moveTo>
                    <a:pt x="8883" y="7412"/>
                  </a:moveTo>
                  <a:cubicBezTo>
                    <a:pt x="8988" y="7412"/>
                    <a:pt x="9082" y="7485"/>
                    <a:pt x="9109" y="7592"/>
                  </a:cubicBezTo>
                  <a:cubicBezTo>
                    <a:pt x="9190" y="8252"/>
                    <a:pt x="8629" y="9250"/>
                    <a:pt x="7887" y="9250"/>
                  </a:cubicBezTo>
                  <a:cubicBezTo>
                    <a:pt x="7866" y="9250"/>
                    <a:pt x="7844" y="9249"/>
                    <a:pt x="7823" y="9247"/>
                  </a:cubicBezTo>
                  <a:cubicBezTo>
                    <a:pt x="7692" y="9247"/>
                    <a:pt x="7597" y="9128"/>
                    <a:pt x="7609" y="8997"/>
                  </a:cubicBezTo>
                  <a:lnTo>
                    <a:pt x="7597" y="8997"/>
                  </a:lnTo>
                  <a:cubicBezTo>
                    <a:pt x="7609" y="8938"/>
                    <a:pt x="7620" y="8866"/>
                    <a:pt x="7632" y="8807"/>
                  </a:cubicBezTo>
                  <a:cubicBezTo>
                    <a:pt x="7716" y="8521"/>
                    <a:pt x="7859" y="8259"/>
                    <a:pt x="8037" y="8033"/>
                  </a:cubicBezTo>
                  <a:cubicBezTo>
                    <a:pt x="8240" y="7783"/>
                    <a:pt x="8490" y="7581"/>
                    <a:pt x="8775" y="7438"/>
                  </a:cubicBezTo>
                  <a:cubicBezTo>
                    <a:pt x="8811" y="7420"/>
                    <a:pt x="8847" y="7412"/>
                    <a:pt x="8883" y="7412"/>
                  </a:cubicBezTo>
                  <a:close/>
                  <a:moveTo>
                    <a:pt x="10021" y="8863"/>
                  </a:moveTo>
                  <a:cubicBezTo>
                    <a:pt x="10132" y="8863"/>
                    <a:pt x="10236" y="8911"/>
                    <a:pt x="10299" y="9033"/>
                  </a:cubicBezTo>
                  <a:cubicBezTo>
                    <a:pt x="10418" y="9247"/>
                    <a:pt x="10216" y="9486"/>
                    <a:pt x="10085" y="9640"/>
                  </a:cubicBezTo>
                  <a:cubicBezTo>
                    <a:pt x="9963" y="9773"/>
                    <a:pt x="9779" y="9917"/>
                    <a:pt x="9591" y="9917"/>
                  </a:cubicBezTo>
                  <a:cubicBezTo>
                    <a:pt x="9577" y="9917"/>
                    <a:pt x="9563" y="9916"/>
                    <a:pt x="9549" y="9914"/>
                  </a:cubicBezTo>
                  <a:cubicBezTo>
                    <a:pt x="9478" y="9914"/>
                    <a:pt x="9418" y="9902"/>
                    <a:pt x="9383" y="9819"/>
                  </a:cubicBezTo>
                  <a:lnTo>
                    <a:pt x="9371" y="9819"/>
                  </a:lnTo>
                  <a:cubicBezTo>
                    <a:pt x="9275" y="9557"/>
                    <a:pt x="9442" y="9224"/>
                    <a:pt x="9633" y="9045"/>
                  </a:cubicBezTo>
                  <a:cubicBezTo>
                    <a:pt x="9732" y="8939"/>
                    <a:pt x="9883" y="8863"/>
                    <a:pt x="10021" y="8863"/>
                  </a:cubicBezTo>
                  <a:close/>
                  <a:moveTo>
                    <a:pt x="6195" y="10866"/>
                  </a:moveTo>
                  <a:cubicBezTo>
                    <a:pt x="6256" y="10866"/>
                    <a:pt x="6315" y="10890"/>
                    <a:pt x="6358" y="10938"/>
                  </a:cubicBezTo>
                  <a:cubicBezTo>
                    <a:pt x="6585" y="11236"/>
                    <a:pt x="6704" y="11843"/>
                    <a:pt x="6370" y="12129"/>
                  </a:cubicBezTo>
                  <a:cubicBezTo>
                    <a:pt x="6332" y="12162"/>
                    <a:pt x="6285" y="12178"/>
                    <a:pt x="6238" y="12178"/>
                  </a:cubicBezTo>
                  <a:cubicBezTo>
                    <a:pt x="6153" y="12178"/>
                    <a:pt x="6068" y="12126"/>
                    <a:pt x="6037" y="12033"/>
                  </a:cubicBezTo>
                  <a:cubicBezTo>
                    <a:pt x="5811" y="11760"/>
                    <a:pt x="5846" y="11260"/>
                    <a:pt x="6001" y="10974"/>
                  </a:cubicBezTo>
                  <a:cubicBezTo>
                    <a:pt x="6047" y="10902"/>
                    <a:pt x="6122" y="10866"/>
                    <a:pt x="6195" y="10866"/>
                  </a:cubicBezTo>
                  <a:close/>
                  <a:moveTo>
                    <a:pt x="10361" y="11618"/>
                  </a:moveTo>
                  <a:cubicBezTo>
                    <a:pt x="10584" y="11618"/>
                    <a:pt x="10777" y="11792"/>
                    <a:pt x="10787" y="12022"/>
                  </a:cubicBezTo>
                  <a:cubicBezTo>
                    <a:pt x="10799" y="12212"/>
                    <a:pt x="10668" y="12391"/>
                    <a:pt x="10490" y="12450"/>
                  </a:cubicBezTo>
                  <a:cubicBezTo>
                    <a:pt x="10472" y="12454"/>
                    <a:pt x="10454" y="12455"/>
                    <a:pt x="10437" y="12455"/>
                  </a:cubicBezTo>
                  <a:cubicBezTo>
                    <a:pt x="10334" y="12455"/>
                    <a:pt x="10231" y="12399"/>
                    <a:pt x="10180" y="12307"/>
                  </a:cubicBezTo>
                  <a:cubicBezTo>
                    <a:pt x="10180" y="12307"/>
                    <a:pt x="10180" y="12284"/>
                    <a:pt x="10168" y="12284"/>
                  </a:cubicBezTo>
                  <a:cubicBezTo>
                    <a:pt x="10109" y="12212"/>
                    <a:pt x="10061" y="12117"/>
                    <a:pt x="10037" y="12022"/>
                  </a:cubicBezTo>
                  <a:cubicBezTo>
                    <a:pt x="9990" y="11843"/>
                    <a:pt x="10097" y="11676"/>
                    <a:pt x="10264" y="11629"/>
                  </a:cubicBezTo>
                  <a:cubicBezTo>
                    <a:pt x="10296" y="11621"/>
                    <a:pt x="10329" y="11618"/>
                    <a:pt x="10361" y="11618"/>
                  </a:cubicBezTo>
                  <a:close/>
                  <a:moveTo>
                    <a:pt x="7891" y="11092"/>
                  </a:moveTo>
                  <a:cubicBezTo>
                    <a:pt x="7919" y="11092"/>
                    <a:pt x="7948" y="11096"/>
                    <a:pt x="7978" y="11105"/>
                  </a:cubicBezTo>
                  <a:lnTo>
                    <a:pt x="7978" y="11117"/>
                  </a:lnTo>
                  <a:cubicBezTo>
                    <a:pt x="8192" y="11176"/>
                    <a:pt x="8287" y="11414"/>
                    <a:pt x="8347" y="11605"/>
                  </a:cubicBezTo>
                  <a:cubicBezTo>
                    <a:pt x="8382" y="11736"/>
                    <a:pt x="8394" y="11879"/>
                    <a:pt x="8406" y="12022"/>
                  </a:cubicBezTo>
                  <a:cubicBezTo>
                    <a:pt x="8430" y="12129"/>
                    <a:pt x="8442" y="12236"/>
                    <a:pt x="8418" y="12343"/>
                  </a:cubicBezTo>
                  <a:cubicBezTo>
                    <a:pt x="8382" y="12438"/>
                    <a:pt x="8299" y="12498"/>
                    <a:pt x="8204" y="12498"/>
                  </a:cubicBezTo>
                  <a:cubicBezTo>
                    <a:pt x="8049" y="12474"/>
                    <a:pt x="7906" y="12414"/>
                    <a:pt x="7787" y="12307"/>
                  </a:cubicBezTo>
                  <a:lnTo>
                    <a:pt x="7763" y="12284"/>
                  </a:lnTo>
                  <a:cubicBezTo>
                    <a:pt x="7549" y="12093"/>
                    <a:pt x="7442" y="11795"/>
                    <a:pt x="7489" y="11498"/>
                  </a:cubicBezTo>
                  <a:cubicBezTo>
                    <a:pt x="7531" y="11309"/>
                    <a:pt x="7684" y="11092"/>
                    <a:pt x="7891" y="11092"/>
                  </a:cubicBezTo>
                  <a:close/>
                  <a:moveTo>
                    <a:pt x="5446" y="14078"/>
                  </a:moveTo>
                  <a:cubicBezTo>
                    <a:pt x="5506" y="14078"/>
                    <a:pt x="5568" y="14117"/>
                    <a:pt x="5632" y="14212"/>
                  </a:cubicBezTo>
                  <a:cubicBezTo>
                    <a:pt x="5787" y="14474"/>
                    <a:pt x="5894" y="14760"/>
                    <a:pt x="5954" y="15058"/>
                  </a:cubicBezTo>
                  <a:cubicBezTo>
                    <a:pt x="6096" y="15713"/>
                    <a:pt x="6192" y="16379"/>
                    <a:pt x="6227" y="17046"/>
                  </a:cubicBezTo>
                  <a:cubicBezTo>
                    <a:pt x="6251" y="17629"/>
                    <a:pt x="6323" y="18213"/>
                    <a:pt x="6454" y="18784"/>
                  </a:cubicBezTo>
                  <a:cubicBezTo>
                    <a:pt x="6394" y="18772"/>
                    <a:pt x="6346" y="18749"/>
                    <a:pt x="6299" y="18713"/>
                  </a:cubicBezTo>
                  <a:lnTo>
                    <a:pt x="6299" y="18725"/>
                  </a:lnTo>
                  <a:cubicBezTo>
                    <a:pt x="6061" y="18570"/>
                    <a:pt x="5846" y="18380"/>
                    <a:pt x="5668" y="18153"/>
                  </a:cubicBezTo>
                  <a:cubicBezTo>
                    <a:pt x="5406" y="17891"/>
                    <a:pt x="5203" y="17582"/>
                    <a:pt x="5049" y="17248"/>
                  </a:cubicBezTo>
                  <a:cubicBezTo>
                    <a:pt x="4715" y="16379"/>
                    <a:pt x="4691" y="15201"/>
                    <a:pt x="5144" y="14379"/>
                  </a:cubicBezTo>
                  <a:cubicBezTo>
                    <a:pt x="5223" y="14229"/>
                    <a:pt x="5329" y="14078"/>
                    <a:pt x="5446" y="14078"/>
                  </a:cubicBezTo>
                  <a:close/>
                  <a:moveTo>
                    <a:pt x="7820" y="0"/>
                  </a:moveTo>
                  <a:cubicBezTo>
                    <a:pt x="7383" y="0"/>
                    <a:pt x="6931" y="39"/>
                    <a:pt x="6620" y="163"/>
                  </a:cubicBezTo>
                  <a:cubicBezTo>
                    <a:pt x="5965" y="425"/>
                    <a:pt x="5346" y="854"/>
                    <a:pt x="5037" y="1520"/>
                  </a:cubicBezTo>
                  <a:cubicBezTo>
                    <a:pt x="4715" y="2175"/>
                    <a:pt x="4811" y="2854"/>
                    <a:pt x="4942" y="3532"/>
                  </a:cubicBezTo>
                  <a:cubicBezTo>
                    <a:pt x="5049" y="4092"/>
                    <a:pt x="5251" y="4925"/>
                    <a:pt x="4942" y="5485"/>
                  </a:cubicBezTo>
                  <a:cubicBezTo>
                    <a:pt x="4930" y="5509"/>
                    <a:pt x="4918" y="5533"/>
                    <a:pt x="4906" y="5545"/>
                  </a:cubicBezTo>
                  <a:cubicBezTo>
                    <a:pt x="4810" y="5640"/>
                    <a:pt x="4716" y="5680"/>
                    <a:pt x="4628" y="5680"/>
                  </a:cubicBezTo>
                  <a:cubicBezTo>
                    <a:pt x="4419" y="5680"/>
                    <a:pt x="4246" y="5457"/>
                    <a:pt x="4180" y="5223"/>
                  </a:cubicBezTo>
                  <a:cubicBezTo>
                    <a:pt x="4096" y="4914"/>
                    <a:pt x="4072" y="4592"/>
                    <a:pt x="4108" y="4271"/>
                  </a:cubicBezTo>
                  <a:cubicBezTo>
                    <a:pt x="4108" y="3961"/>
                    <a:pt x="4144" y="3652"/>
                    <a:pt x="4227" y="3354"/>
                  </a:cubicBezTo>
                  <a:cubicBezTo>
                    <a:pt x="4346" y="2961"/>
                    <a:pt x="4572" y="2604"/>
                    <a:pt x="4703" y="2199"/>
                  </a:cubicBezTo>
                  <a:cubicBezTo>
                    <a:pt x="4704" y="2197"/>
                    <a:pt x="4703" y="2196"/>
                    <a:pt x="4699" y="2196"/>
                  </a:cubicBezTo>
                  <a:cubicBezTo>
                    <a:pt x="4608" y="2196"/>
                    <a:pt x="3118" y="2909"/>
                    <a:pt x="2775" y="3699"/>
                  </a:cubicBezTo>
                  <a:cubicBezTo>
                    <a:pt x="2405" y="4521"/>
                    <a:pt x="2120" y="5390"/>
                    <a:pt x="2120" y="6283"/>
                  </a:cubicBezTo>
                  <a:cubicBezTo>
                    <a:pt x="2120" y="6866"/>
                    <a:pt x="2167" y="7247"/>
                    <a:pt x="2501" y="7700"/>
                  </a:cubicBezTo>
                  <a:cubicBezTo>
                    <a:pt x="2703" y="7985"/>
                    <a:pt x="2953" y="8247"/>
                    <a:pt x="3239" y="8462"/>
                  </a:cubicBezTo>
                  <a:cubicBezTo>
                    <a:pt x="3891" y="8874"/>
                    <a:pt x="3454" y="9429"/>
                    <a:pt x="2415" y="9429"/>
                  </a:cubicBezTo>
                  <a:cubicBezTo>
                    <a:pt x="2373" y="9429"/>
                    <a:pt x="2330" y="9428"/>
                    <a:pt x="2286" y="9426"/>
                  </a:cubicBezTo>
                  <a:cubicBezTo>
                    <a:pt x="2269" y="9425"/>
                    <a:pt x="2251" y="9425"/>
                    <a:pt x="2233" y="9425"/>
                  </a:cubicBezTo>
                  <a:cubicBezTo>
                    <a:pt x="1487" y="9425"/>
                    <a:pt x="945" y="10156"/>
                    <a:pt x="596" y="10807"/>
                  </a:cubicBezTo>
                  <a:cubicBezTo>
                    <a:pt x="215" y="11522"/>
                    <a:pt x="0" y="12724"/>
                    <a:pt x="179" y="13510"/>
                  </a:cubicBezTo>
                  <a:cubicBezTo>
                    <a:pt x="346" y="14236"/>
                    <a:pt x="1358" y="15963"/>
                    <a:pt x="1917" y="16272"/>
                  </a:cubicBezTo>
                  <a:cubicBezTo>
                    <a:pt x="1858" y="15570"/>
                    <a:pt x="1763" y="14010"/>
                    <a:pt x="2346" y="13129"/>
                  </a:cubicBezTo>
                  <a:cubicBezTo>
                    <a:pt x="2691" y="12593"/>
                    <a:pt x="3215" y="12212"/>
                    <a:pt x="3834" y="12057"/>
                  </a:cubicBezTo>
                  <a:lnTo>
                    <a:pt x="3834" y="12057"/>
                  </a:lnTo>
                  <a:cubicBezTo>
                    <a:pt x="3215" y="12879"/>
                    <a:pt x="2953" y="13903"/>
                    <a:pt x="2644" y="14855"/>
                  </a:cubicBezTo>
                  <a:cubicBezTo>
                    <a:pt x="2417" y="15593"/>
                    <a:pt x="2215" y="16391"/>
                    <a:pt x="2465" y="17141"/>
                  </a:cubicBezTo>
                  <a:cubicBezTo>
                    <a:pt x="2715" y="17891"/>
                    <a:pt x="3418" y="18344"/>
                    <a:pt x="4132" y="18630"/>
                  </a:cubicBezTo>
                  <a:cubicBezTo>
                    <a:pt x="4549" y="18784"/>
                    <a:pt x="5001" y="18903"/>
                    <a:pt x="5442" y="18951"/>
                  </a:cubicBezTo>
                  <a:cubicBezTo>
                    <a:pt x="5568" y="18973"/>
                    <a:pt x="5696" y="18983"/>
                    <a:pt x="5825" y="18983"/>
                  </a:cubicBezTo>
                  <a:cubicBezTo>
                    <a:pt x="6046" y="18983"/>
                    <a:pt x="6266" y="18952"/>
                    <a:pt x="6477" y="18891"/>
                  </a:cubicBezTo>
                  <a:cubicBezTo>
                    <a:pt x="6585" y="19284"/>
                    <a:pt x="6775" y="19653"/>
                    <a:pt x="7037" y="19975"/>
                  </a:cubicBezTo>
                  <a:cubicBezTo>
                    <a:pt x="7490" y="20543"/>
                    <a:pt x="8110" y="20670"/>
                    <a:pt x="8762" y="20670"/>
                  </a:cubicBezTo>
                  <a:cubicBezTo>
                    <a:pt x="9122" y="20670"/>
                    <a:pt x="9491" y="20631"/>
                    <a:pt x="9847" y="20606"/>
                  </a:cubicBezTo>
                  <a:cubicBezTo>
                    <a:pt x="9978" y="20594"/>
                    <a:pt x="10657" y="20463"/>
                    <a:pt x="10537" y="20392"/>
                  </a:cubicBezTo>
                  <a:cubicBezTo>
                    <a:pt x="10109" y="20106"/>
                    <a:pt x="9775" y="19701"/>
                    <a:pt x="9561" y="19237"/>
                  </a:cubicBezTo>
                  <a:cubicBezTo>
                    <a:pt x="9359" y="18784"/>
                    <a:pt x="9085" y="18213"/>
                    <a:pt x="8918" y="17760"/>
                  </a:cubicBezTo>
                  <a:cubicBezTo>
                    <a:pt x="8585" y="16867"/>
                    <a:pt x="8299" y="15963"/>
                    <a:pt x="8061" y="15046"/>
                  </a:cubicBezTo>
                  <a:cubicBezTo>
                    <a:pt x="7954" y="14641"/>
                    <a:pt x="7882" y="14141"/>
                    <a:pt x="8061" y="13748"/>
                  </a:cubicBezTo>
                  <a:cubicBezTo>
                    <a:pt x="8098" y="13669"/>
                    <a:pt x="8145" y="13639"/>
                    <a:pt x="8193" y="13639"/>
                  </a:cubicBezTo>
                  <a:cubicBezTo>
                    <a:pt x="8284" y="13639"/>
                    <a:pt x="8384" y="13742"/>
                    <a:pt x="8454" y="13819"/>
                  </a:cubicBezTo>
                  <a:cubicBezTo>
                    <a:pt x="8835" y="14260"/>
                    <a:pt x="9085" y="14855"/>
                    <a:pt x="9311" y="15391"/>
                  </a:cubicBezTo>
                  <a:cubicBezTo>
                    <a:pt x="9811" y="16558"/>
                    <a:pt x="10145" y="17820"/>
                    <a:pt x="10871" y="18868"/>
                  </a:cubicBezTo>
                  <a:cubicBezTo>
                    <a:pt x="11244" y="19422"/>
                    <a:pt x="11746" y="19944"/>
                    <a:pt x="12418" y="19944"/>
                  </a:cubicBezTo>
                  <a:cubicBezTo>
                    <a:pt x="12453" y="19944"/>
                    <a:pt x="12489" y="19942"/>
                    <a:pt x="12526" y="19939"/>
                  </a:cubicBezTo>
                  <a:cubicBezTo>
                    <a:pt x="13073" y="19892"/>
                    <a:pt x="14657" y="19403"/>
                    <a:pt x="14657" y="19403"/>
                  </a:cubicBezTo>
                  <a:cubicBezTo>
                    <a:pt x="14597" y="19332"/>
                    <a:pt x="14526" y="19272"/>
                    <a:pt x="14443" y="19237"/>
                  </a:cubicBezTo>
                  <a:lnTo>
                    <a:pt x="14443" y="19225"/>
                  </a:lnTo>
                  <a:cubicBezTo>
                    <a:pt x="14181" y="19058"/>
                    <a:pt x="13812" y="18618"/>
                    <a:pt x="13609" y="18427"/>
                  </a:cubicBezTo>
                  <a:cubicBezTo>
                    <a:pt x="13181" y="18034"/>
                    <a:pt x="12657" y="17201"/>
                    <a:pt x="12442" y="16903"/>
                  </a:cubicBezTo>
                  <a:cubicBezTo>
                    <a:pt x="11811" y="16010"/>
                    <a:pt x="11788" y="15677"/>
                    <a:pt x="11299" y="14689"/>
                  </a:cubicBezTo>
                  <a:cubicBezTo>
                    <a:pt x="11097" y="14260"/>
                    <a:pt x="11085" y="13903"/>
                    <a:pt x="11002" y="13438"/>
                  </a:cubicBezTo>
                  <a:cubicBezTo>
                    <a:pt x="10954" y="13224"/>
                    <a:pt x="10978" y="12998"/>
                    <a:pt x="11073" y="12807"/>
                  </a:cubicBezTo>
                  <a:cubicBezTo>
                    <a:pt x="11125" y="12717"/>
                    <a:pt x="11202" y="12684"/>
                    <a:pt x="11286" y="12684"/>
                  </a:cubicBezTo>
                  <a:cubicBezTo>
                    <a:pt x="11411" y="12684"/>
                    <a:pt x="11552" y="12760"/>
                    <a:pt x="11645" y="12831"/>
                  </a:cubicBezTo>
                  <a:cubicBezTo>
                    <a:pt x="11954" y="13046"/>
                    <a:pt x="12181" y="13391"/>
                    <a:pt x="12395" y="13688"/>
                  </a:cubicBezTo>
                  <a:cubicBezTo>
                    <a:pt x="12716" y="14153"/>
                    <a:pt x="12978" y="14629"/>
                    <a:pt x="13216" y="15141"/>
                  </a:cubicBezTo>
                  <a:cubicBezTo>
                    <a:pt x="13443" y="15617"/>
                    <a:pt x="13705" y="16094"/>
                    <a:pt x="14002" y="16546"/>
                  </a:cubicBezTo>
                  <a:cubicBezTo>
                    <a:pt x="14300" y="16963"/>
                    <a:pt x="14657" y="17344"/>
                    <a:pt x="15050" y="17677"/>
                  </a:cubicBezTo>
                  <a:cubicBezTo>
                    <a:pt x="15563" y="18104"/>
                    <a:pt x="16192" y="18446"/>
                    <a:pt x="16841" y="18446"/>
                  </a:cubicBezTo>
                  <a:cubicBezTo>
                    <a:pt x="17096" y="18446"/>
                    <a:pt x="17355" y="18393"/>
                    <a:pt x="17610" y="18272"/>
                  </a:cubicBezTo>
                  <a:cubicBezTo>
                    <a:pt x="17657" y="18237"/>
                    <a:pt x="17693" y="18201"/>
                    <a:pt x="17741" y="18165"/>
                  </a:cubicBezTo>
                  <a:cubicBezTo>
                    <a:pt x="17776" y="18129"/>
                    <a:pt x="18181" y="17737"/>
                    <a:pt x="18348" y="17546"/>
                  </a:cubicBezTo>
                  <a:lnTo>
                    <a:pt x="18431" y="17451"/>
                  </a:lnTo>
                  <a:lnTo>
                    <a:pt x="18312" y="17403"/>
                  </a:lnTo>
                  <a:cubicBezTo>
                    <a:pt x="18038" y="17260"/>
                    <a:pt x="17765" y="17106"/>
                    <a:pt x="17503" y="16939"/>
                  </a:cubicBezTo>
                  <a:cubicBezTo>
                    <a:pt x="16943" y="16594"/>
                    <a:pt x="16407" y="16201"/>
                    <a:pt x="15907" y="15748"/>
                  </a:cubicBezTo>
                  <a:cubicBezTo>
                    <a:pt x="15669" y="15510"/>
                    <a:pt x="15371" y="15224"/>
                    <a:pt x="15217" y="14891"/>
                  </a:cubicBezTo>
                  <a:cubicBezTo>
                    <a:pt x="15109" y="14641"/>
                    <a:pt x="15074" y="14260"/>
                    <a:pt x="15383" y="14129"/>
                  </a:cubicBezTo>
                  <a:cubicBezTo>
                    <a:pt x="15444" y="14103"/>
                    <a:pt x="15507" y="14092"/>
                    <a:pt x="15571" y="14092"/>
                  </a:cubicBezTo>
                  <a:cubicBezTo>
                    <a:pt x="15799" y="14092"/>
                    <a:pt x="16040" y="14232"/>
                    <a:pt x="16217" y="14343"/>
                  </a:cubicBezTo>
                  <a:cubicBezTo>
                    <a:pt x="16514" y="14534"/>
                    <a:pt x="16800" y="14748"/>
                    <a:pt x="17062" y="14986"/>
                  </a:cubicBezTo>
                  <a:cubicBezTo>
                    <a:pt x="17654" y="15490"/>
                    <a:pt x="18216" y="16388"/>
                    <a:pt x="18942" y="16388"/>
                  </a:cubicBezTo>
                  <a:cubicBezTo>
                    <a:pt x="19005" y="16388"/>
                    <a:pt x="19069" y="16382"/>
                    <a:pt x="19134" y="16367"/>
                  </a:cubicBezTo>
                  <a:cubicBezTo>
                    <a:pt x="19610" y="16272"/>
                    <a:pt x="19705" y="15927"/>
                    <a:pt x="20229" y="15582"/>
                  </a:cubicBezTo>
                  <a:cubicBezTo>
                    <a:pt x="20610" y="15332"/>
                    <a:pt x="21003" y="15105"/>
                    <a:pt x="21420" y="14915"/>
                  </a:cubicBezTo>
                  <a:cubicBezTo>
                    <a:pt x="21253" y="14546"/>
                    <a:pt x="21110" y="14153"/>
                    <a:pt x="21027" y="13760"/>
                  </a:cubicBezTo>
                  <a:cubicBezTo>
                    <a:pt x="20932" y="13284"/>
                    <a:pt x="21039" y="12819"/>
                    <a:pt x="20658" y="12629"/>
                  </a:cubicBezTo>
                  <a:cubicBezTo>
                    <a:pt x="20503" y="12557"/>
                    <a:pt x="20348" y="12498"/>
                    <a:pt x="20182" y="12474"/>
                  </a:cubicBezTo>
                  <a:cubicBezTo>
                    <a:pt x="19994" y="12439"/>
                    <a:pt x="19803" y="12421"/>
                    <a:pt x="19610" y="12421"/>
                  </a:cubicBezTo>
                  <a:cubicBezTo>
                    <a:pt x="19472" y="12421"/>
                    <a:pt x="19332" y="12430"/>
                    <a:pt x="19193" y="12450"/>
                  </a:cubicBezTo>
                  <a:cubicBezTo>
                    <a:pt x="18830" y="12503"/>
                    <a:pt x="18529" y="12547"/>
                    <a:pt x="18207" y="12547"/>
                  </a:cubicBezTo>
                  <a:cubicBezTo>
                    <a:pt x="18024" y="12547"/>
                    <a:pt x="17834" y="12532"/>
                    <a:pt x="17622" y="12498"/>
                  </a:cubicBezTo>
                  <a:cubicBezTo>
                    <a:pt x="17515" y="12486"/>
                    <a:pt x="17276" y="12319"/>
                    <a:pt x="17300" y="12224"/>
                  </a:cubicBezTo>
                  <a:cubicBezTo>
                    <a:pt x="17467" y="11605"/>
                    <a:pt x="18407" y="11569"/>
                    <a:pt x="18919" y="11557"/>
                  </a:cubicBezTo>
                  <a:cubicBezTo>
                    <a:pt x="18976" y="11556"/>
                    <a:pt x="19033" y="11555"/>
                    <a:pt x="19089" y="11555"/>
                  </a:cubicBezTo>
                  <a:cubicBezTo>
                    <a:pt x="19604" y="11555"/>
                    <a:pt x="20117" y="11605"/>
                    <a:pt x="20610" y="11712"/>
                  </a:cubicBezTo>
                  <a:lnTo>
                    <a:pt x="20753" y="11748"/>
                  </a:lnTo>
                  <a:cubicBezTo>
                    <a:pt x="20693" y="11438"/>
                    <a:pt x="20574" y="11141"/>
                    <a:pt x="20408" y="10890"/>
                  </a:cubicBezTo>
                  <a:cubicBezTo>
                    <a:pt x="20040" y="10373"/>
                    <a:pt x="19323" y="10247"/>
                    <a:pt x="18702" y="10247"/>
                  </a:cubicBezTo>
                  <a:cubicBezTo>
                    <a:pt x="18579" y="10247"/>
                    <a:pt x="18460" y="10252"/>
                    <a:pt x="18348" y="10259"/>
                  </a:cubicBezTo>
                  <a:cubicBezTo>
                    <a:pt x="17300" y="10319"/>
                    <a:pt x="16360" y="10831"/>
                    <a:pt x="15348" y="10974"/>
                  </a:cubicBezTo>
                  <a:cubicBezTo>
                    <a:pt x="15186" y="10997"/>
                    <a:pt x="15025" y="11010"/>
                    <a:pt x="14863" y="11010"/>
                  </a:cubicBezTo>
                  <a:cubicBezTo>
                    <a:pt x="14775" y="11010"/>
                    <a:pt x="14686" y="11006"/>
                    <a:pt x="14597" y="10998"/>
                  </a:cubicBezTo>
                  <a:cubicBezTo>
                    <a:pt x="14478" y="10998"/>
                    <a:pt x="14359" y="10938"/>
                    <a:pt x="14288" y="10843"/>
                  </a:cubicBezTo>
                  <a:cubicBezTo>
                    <a:pt x="14216" y="10736"/>
                    <a:pt x="14300" y="10557"/>
                    <a:pt x="14371" y="10474"/>
                  </a:cubicBezTo>
                  <a:cubicBezTo>
                    <a:pt x="14693" y="10117"/>
                    <a:pt x="15312" y="10057"/>
                    <a:pt x="15740" y="9914"/>
                  </a:cubicBezTo>
                  <a:cubicBezTo>
                    <a:pt x="16836" y="9569"/>
                    <a:pt x="17860" y="9021"/>
                    <a:pt x="18991" y="8771"/>
                  </a:cubicBezTo>
                  <a:cubicBezTo>
                    <a:pt x="19146" y="8735"/>
                    <a:pt x="19300" y="8700"/>
                    <a:pt x="19467" y="8688"/>
                  </a:cubicBezTo>
                  <a:cubicBezTo>
                    <a:pt x="19537" y="8670"/>
                    <a:pt x="19613" y="8659"/>
                    <a:pt x="19691" y="8659"/>
                  </a:cubicBezTo>
                  <a:cubicBezTo>
                    <a:pt x="19719" y="8659"/>
                    <a:pt x="19748" y="8661"/>
                    <a:pt x="19777" y="8664"/>
                  </a:cubicBezTo>
                  <a:cubicBezTo>
                    <a:pt x="19805" y="8669"/>
                    <a:pt x="19827" y="8671"/>
                    <a:pt x="19846" y="8671"/>
                  </a:cubicBezTo>
                  <a:cubicBezTo>
                    <a:pt x="20015" y="8671"/>
                    <a:pt x="19804" y="8487"/>
                    <a:pt x="19729" y="8390"/>
                  </a:cubicBezTo>
                  <a:cubicBezTo>
                    <a:pt x="19670" y="8295"/>
                    <a:pt x="19634" y="8200"/>
                    <a:pt x="19586" y="8116"/>
                  </a:cubicBezTo>
                  <a:cubicBezTo>
                    <a:pt x="19455" y="7890"/>
                    <a:pt x="19336" y="7652"/>
                    <a:pt x="19193" y="7438"/>
                  </a:cubicBezTo>
                  <a:cubicBezTo>
                    <a:pt x="18979" y="7081"/>
                    <a:pt x="18646" y="6819"/>
                    <a:pt x="18265" y="6664"/>
                  </a:cubicBezTo>
                  <a:cubicBezTo>
                    <a:pt x="18053" y="6589"/>
                    <a:pt x="17837" y="6557"/>
                    <a:pt x="17619" y="6557"/>
                  </a:cubicBezTo>
                  <a:cubicBezTo>
                    <a:pt x="16904" y="6557"/>
                    <a:pt x="16176" y="6904"/>
                    <a:pt x="15574" y="7223"/>
                  </a:cubicBezTo>
                  <a:cubicBezTo>
                    <a:pt x="14990" y="7533"/>
                    <a:pt x="14467" y="7902"/>
                    <a:pt x="13931" y="8271"/>
                  </a:cubicBezTo>
                  <a:cubicBezTo>
                    <a:pt x="13359" y="8652"/>
                    <a:pt x="12752" y="9069"/>
                    <a:pt x="12085" y="9247"/>
                  </a:cubicBezTo>
                  <a:cubicBezTo>
                    <a:pt x="12007" y="9270"/>
                    <a:pt x="11907" y="9292"/>
                    <a:pt x="11811" y="9292"/>
                  </a:cubicBezTo>
                  <a:cubicBezTo>
                    <a:pt x="11703" y="9292"/>
                    <a:pt x="11601" y="9264"/>
                    <a:pt x="11538" y="9176"/>
                  </a:cubicBezTo>
                  <a:cubicBezTo>
                    <a:pt x="11383" y="8950"/>
                    <a:pt x="11490" y="8688"/>
                    <a:pt x="11633" y="8497"/>
                  </a:cubicBezTo>
                  <a:cubicBezTo>
                    <a:pt x="12002" y="7938"/>
                    <a:pt x="12692" y="7581"/>
                    <a:pt x="13264" y="7283"/>
                  </a:cubicBezTo>
                  <a:cubicBezTo>
                    <a:pt x="13835" y="6973"/>
                    <a:pt x="14478" y="6723"/>
                    <a:pt x="15086" y="6461"/>
                  </a:cubicBezTo>
                  <a:cubicBezTo>
                    <a:pt x="15894" y="6113"/>
                    <a:pt x="16739" y="5792"/>
                    <a:pt x="17618" y="5792"/>
                  </a:cubicBezTo>
                  <a:cubicBezTo>
                    <a:pt x="17761" y="5792"/>
                    <a:pt x="17905" y="5800"/>
                    <a:pt x="18050" y="5818"/>
                  </a:cubicBezTo>
                  <a:cubicBezTo>
                    <a:pt x="18062" y="5830"/>
                    <a:pt x="18074" y="5830"/>
                    <a:pt x="18086" y="5830"/>
                  </a:cubicBezTo>
                  <a:lnTo>
                    <a:pt x="18157" y="5830"/>
                  </a:lnTo>
                  <a:cubicBezTo>
                    <a:pt x="18312" y="5830"/>
                    <a:pt x="18479" y="5854"/>
                    <a:pt x="18634" y="5902"/>
                  </a:cubicBezTo>
                  <a:cubicBezTo>
                    <a:pt x="18634" y="5902"/>
                    <a:pt x="18634" y="5902"/>
                    <a:pt x="18634" y="5902"/>
                  </a:cubicBezTo>
                  <a:cubicBezTo>
                    <a:pt x="18676" y="5902"/>
                    <a:pt x="17774" y="3959"/>
                    <a:pt x="16967" y="3330"/>
                  </a:cubicBezTo>
                  <a:cubicBezTo>
                    <a:pt x="16536" y="2991"/>
                    <a:pt x="16014" y="2816"/>
                    <a:pt x="15486" y="2816"/>
                  </a:cubicBezTo>
                  <a:cubicBezTo>
                    <a:pt x="15123" y="2816"/>
                    <a:pt x="14758" y="2898"/>
                    <a:pt x="14419" y="3068"/>
                  </a:cubicBezTo>
                  <a:cubicBezTo>
                    <a:pt x="13597" y="3449"/>
                    <a:pt x="12931" y="4128"/>
                    <a:pt x="12288" y="4747"/>
                  </a:cubicBezTo>
                  <a:cubicBezTo>
                    <a:pt x="11978" y="5045"/>
                    <a:pt x="11633" y="5318"/>
                    <a:pt x="11299" y="5604"/>
                  </a:cubicBezTo>
                  <a:cubicBezTo>
                    <a:pt x="10930" y="5914"/>
                    <a:pt x="10561" y="6247"/>
                    <a:pt x="10097" y="6414"/>
                  </a:cubicBezTo>
                  <a:cubicBezTo>
                    <a:pt x="9994" y="6448"/>
                    <a:pt x="9897" y="6501"/>
                    <a:pt x="9779" y="6501"/>
                  </a:cubicBezTo>
                  <a:cubicBezTo>
                    <a:pt x="9734" y="6501"/>
                    <a:pt x="9686" y="6493"/>
                    <a:pt x="9633" y="6473"/>
                  </a:cubicBezTo>
                  <a:lnTo>
                    <a:pt x="9621" y="6473"/>
                  </a:lnTo>
                  <a:cubicBezTo>
                    <a:pt x="9573" y="6426"/>
                    <a:pt x="9549" y="6354"/>
                    <a:pt x="9585" y="6295"/>
                  </a:cubicBezTo>
                  <a:cubicBezTo>
                    <a:pt x="9597" y="6247"/>
                    <a:pt x="9621" y="6188"/>
                    <a:pt x="9656" y="6152"/>
                  </a:cubicBezTo>
                  <a:cubicBezTo>
                    <a:pt x="9775" y="5985"/>
                    <a:pt x="9906" y="5842"/>
                    <a:pt x="10049" y="5711"/>
                  </a:cubicBezTo>
                  <a:cubicBezTo>
                    <a:pt x="10430" y="5342"/>
                    <a:pt x="10799" y="4973"/>
                    <a:pt x="11133" y="4580"/>
                  </a:cubicBezTo>
                  <a:cubicBezTo>
                    <a:pt x="11538" y="4092"/>
                    <a:pt x="11978" y="3640"/>
                    <a:pt x="12442" y="3211"/>
                  </a:cubicBezTo>
                  <a:cubicBezTo>
                    <a:pt x="12839" y="2877"/>
                    <a:pt x="13326" y="2534"/>
                    <a:pt x="13857" y="2534"/>
                  </a:cubicBezTo>
                  <a:cubicBezTo>
                    <a:pt x="13932" y="2534"/>
                    <a:pt x="14009" y="2541"/>
                    <a:pt x="14086" y="2556"/>
                  </a:cubicBezTo>
                  <a:cubicBezTo>
                    <a:pt x="14109" y="2556"/>
                    <a:pt x="13085" y="842"/>
                    <a:pt x="12181" y="604"/>
                  </a:cubicBezTo>
                  <a:cubicBezTo>
                    <a:pt x="12002" y="559"/>
                    <a:pt x="11825" y="538"/>
                    <a:pt x="11652" y="538"/>
                  </a:cubicBezTo>
                  <a:cubicBezTo>
                    <a:pt x="10950" y="538"/>
                    <a:pt x="10305" y="883"/>
                    <a:pt x="9799" y="1389"/>
                  </a:cubicBezTo>
                  <a:cubicBezTo>
                    <a:pt x="9228" y="1985"/>
                    <a:pt x="8930" y="2711"/>
                    <a:pt x="8668" y="3473"/>
                  </a:cubicBezTo>
                  <a:cubicBezTo>
                    <a:pt x="8537" y="3902"/>
                    <a:pt x="8371" y="4306"/>
                    <a:pt x="8180" y="4711"/>
                  </a:cubicBezTo>
                  <a:cubicBezTo>
                    <a:pt x="8013" y="5021"/>
                    <a:pt x="7799" y="5366"/>
                    <a:pt x="7442" y="5485"/>
                  </a:cubicBezTo>
                  <a:cubicBezTo>
                    <a:pt x="7392" y="5503"/>
                    <a:pt x="7346" y="5511"/>
                    <a:pt x="7305" y="5511"/>
                  </a:cubicBezTo>
                  <a:cubicBezTo>
                    <a:pt x="6699" y="5511"/>
                    <a:pt x="7004" y="3737"/>
                    <a:pt x="7049" y="3425"/>
                  </a:cubicBezTo>
                  <a:cubicBezTo>
                    <a:pt x="7132" y="2854"/>
                    <a:pt x="7287" y="2306"/>
                    <a:pt x="7513" y="1794"/>
                  </a:cubicBezTo>
                  <a:cubicBezTo>
                    <a:pt x="7870" y="1044"/>
                    <a:pt x="8466" y="532"/>
                    <a:pt x="9156" y="115"/>
                  </a:cubicBezTo>
                  <a:cubicBezTo>
                    <a:pt x="9178" y="101"/>
                    <a:pt x="8519" y="0"/>
                    <a:pt x="7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7" name="Google Shape;717;p22"/>
            <p:cNvSpPr/>
            <p:nvPr/>
          </p:nvSpPr>
          <p:spPr>
            <a:xfrm>
              <a:off x="3725461" y="3677005"/>
              <a:ext cx="776094" cy="400382"/>
            </a:xfrm>
            <a:custGeom>
              <a:avLst/>
              <a:gdLst/>
              <a:ahLst/>
              <a:cxnLst/>
              <a:rect l="l" t="t" r="r" b="b"/>
              <a:pathLst>
                <a:path w="20888" h="10776" extrusionOk="0">
                  <a:moveTo>
                    <a:pt x="11530" y="0"/>
                  </a:moveTo>
                  <a:cubicBezTo>
                    <a:pt x="11077" y="477"/>
                    <a:pt x="10994" y="489"/>
                    <a:pt x="10613" y="977"/>
                  </a:cubicBezTo>
                  <a:cubicBezTo>
                    <a:pt x="10553" y="1036"/>
                    <a:pt x="10137" y="1751"/>
                    <a:pt x="10077" y="1786"/>
                  </a:cubicBezTo>
                  <a:cubicBezTo>
                    <a:pt x="9851" y="2227"/>
                    <a:pt x="9708" y="2548"/>
                    <a:pt x="9517" y="3001"/>
                  </a:cubicBezTo>
                  <a:cubicBezTo>
                    <a:pt x="9315" y="3489"/>
                    <a:pt x="9125" y="3977"/>
                    <a:pt x="8922" y="4465"/>
                  </a:cubicBezTo>
                  <a:cubicBezTo>
                    <a:pt x="8732" y="4894"/>
                    <a:pt x="8470" y="5287"/>
                    <a:pt x="8279" y="5703"/>
                  </a:cubicBezTo>
                  <a:cubicBezTo>
                    <a:pt x="7970" y="5608"/>
                    <a:pt x="7672" y="5513"/>
                    <a:pt x="7362" y="5430"/>
                  </a:cubicBezTo>
                  <a:cubicBezTo>
                    <a:pt x="7601" y="4930"/>
                    <a:pt x="7636" y="4287"/>
                    <a:pt x="7672" y="3775"/>
                  </a:cubicBezTo>
                  <a:cubicBezTo>
                    <a:pt x="7708" y="3072"/>
                    <a:pt x="7708" y="2382"/>
                    <a:pt x="7648" y="1691"/>
                  </a:cubicBezTo>
                  <a:cubicBezTo>
                    <a:pt x="7636" y="1524"/>
                    <a:pt x="7624" y="1358"/>
                    <a:pt x="7612" y="1191"/>
                  </a:cubicBezTo>
                  <a:cubicBezTo>
                    <a:pt x="7601" y="1227"/>
                    <a:pt x="7589" y="1274"/>
                    <a:pt x="7577" y="1310"/>
                  </a:cubicBezTo>
                  <a:cubicBezTo>
                    <a:pt x="7398" y="1941"/>
                    <a:pt x="7279" y="2584"/>
                    <a:pt x="7231" y="3239"/>
                  </a:cubicBezTo>
                  <a:cubicBezTo>
                    <a:pt x="7231" y="3632"/>
                    <a:pt x="7208" y="4025"/>
                    <a:pt x="7160" y="4406"/>
                  </a:cubicBezTo>
                  <a:cubicBezTo>
                    <a:pt x="7124" y="4727"/>
                    <a:pt x="7041" y="5025"/>
                    <a:pt x="7029" y="5334"/>
                  </a:cubicBezTo>
                  <a:cubicBezTo>
                    <a:pt x="6839" y="5287"/>
                    <a:pt x="6660" y="5239"/>
                    <a:pt x="6481" y="5191"/>
                  </a:cubicBezTo>
                  <a:cubicBezTo>
                    <a:pt x="6315" y="4382"/>
                    <a:pt x="5803" y="3620"/>
                    <a:pt x="5469" y="2870"/>
                  </a:cubicBezTo>
                  <a:cubicBezTo>
                    <a:pt x="5386" y="2691"/>
                    <a:pt x="5303" y="2501"/>
                    <a:pt x="5231" y="2310"/>
                  </a:cubicBezTo>
                  <a:lnTo>
                    <a:pt x="5231" y="2310"/>
                  </a:lnTo>
                  <a:cubicBezTo>
                    <a:pt x="5160" y="2513"/>
                    <a:pt x="5374" y="3441"/>
                    <a:pt x="5541" y="3751"/>
                  </a:cubicBezTo>
                  <a:cubicBezTo>
                    <a:pt x="5755" y="4156"/>
                    <a:pt x="5898" y="4703"/>
                    <a:pt x="6088" y="5108"/>
                  </a:cubicBezTo>
                  <a:cubicBezTo>
                    <a:pt x="4422" y="4727"/>
                    <a:pt x="1957" y="3822"/>
                    <a:pt x="493" y="2941"/>
                  </a:cubicBezTo>
                  <a:cubicBezTo>
                    <a:pt x="449" y="2915"/>
                    <a:pt x="405" y="2904"/>
                    <a:pt x="363" y="2904"/>
                  </a:cubicBezTo>
                  <a:cubicBezTo>
                    <a:pt x="154" y="2904"/>
                    <a:pt x="0" y="3185"/>
                    <a:pt x="219" y="3334"/>
                  </a:cubicBezTo>
                  <a:cubicBezTo>
                    <a:pt x="1540" y="4263"/>
                    <a:pt x="4029" y="5120"/>
                    <a:pt x="5588" y="5489"/>
                  </a:cubicBezTo>
                  <a:cubicBezTo>
                    <a:pt x="5791" y="5537"/>
                    <a:pt x="5981" y="5584"/>
                    <a:pt x="6184" y="5632"/>
                  </a:cubicBezTo>
                  <a:cubicBezTo>
                    <a:pt x="5827" y="6299"/>
                    <a:pt x="4410" y="7311"/>
                    <a:pt x="4291" y="7430"/>
                  </a:cubicBezTo>
                  <a:lnTo>
                    <a:pt x="4124" y="7620"/>
                  </a:lnTo>
                  <a:cubicBezTo>
                    <a:pt x="4422" y="7489"/>
                    <a:pt x="5874" y="6751"/>
                    <a:pt x="6529" y="5751"/>
                  </a:cubicBezTo>
                  <a:cubicBezTo>
                    <a:pt x="6696" y="5787"/>
                    <a:pt x="6767" y="5787"/>
                    <a:pt x="6934" y="5834"/>
                  </a:cubicBezTo>
                  <a:cubicBezTo>
                    <a:pt x="7017" y="6120"/>
                    <a:pt x="7053" y="6430"/>
                    <a:pt x="7041" y="6739"/>
                  </a:cubicBezTo>
                  <a:cubicBezTo>
                    <a:pt x="6981" y="7204"/>
                    <a:pt x="6874" y="7656"/>
                    <a:pt x="6708" y="8097"/>
                  </a:cubicBezTo>
                  <a:cubicBezTo>
                    <a:pt x="6469" y="8847"/>
                    <a:pt x="5934" y="10406"/>
                    <a:pt x="6077" y="10430"/>
                  </a:cubicBezTo>
                  <a:cubicBezTo>
                    <a:pt x="6267" y="10085"/>
                    <a:pt x="6458" y="9752"/>
                    <a:pt x="6636" y="9394"/>
                  </a:cubicBezTo>
                  <a:cubicBezTo>
                    <a:pt x="6958" y="8740"/>
                    <a:pt x="7196" y="8049"/>
                    <a:pt x="7327" y="7335"/>
                  </a:cubicBezTo>
                  <a:cubicBezTo>
                    <a:pt x="7386" y="6942"/>
                    <a:pt x="7458" y="6382"/>
                    <a:pt x="7327" y="5942"/>
                  </a:cubicBezTo>
                  <a:lnTo>
                    <a:pt x="7327" y="5942"/>
                  </a:lnTo>
                  <a:cubicBezTo>
                    <a:pt x="7660" y="6037"/>
                    <a:pt x="7993" y="6132"/>
                    <a:pt x="8327" y="6239"/>
                  </a:cubicBezTo>
                  <a:cubicBezTo>
                    <a:pt x="8803" y="7668"/>
                    <a:pt x="8875" y="10645"/>
                    <a:pt x="9006" y="10645"/>
                  </a:cubicBezTo>
                  <a:lnTo>
                    <a:pt x="9006" y="10371"/>
                  </a:lnTo>
                  <a:cubicBezTo>
                    <a:pt x="8982" y="9132"/>
                    <a:pt x="9196" y="7549"/>
                    <a:pt x="8696" y="6346"/>
                  </a:cubicBezTo>
                  <a:lnTo>
                    <a:pt x="8696" y="6346"/>
                  </a:lnTo>
                  <a:cubicBezTo>
                    <a:pt x="9256" y="6513"/>
                    <a:pt x="9815" y="6692"/>
                    <a:pt x="10375" y="6858"/>
                  </a:cubicBezTo>
                  <a:cubicBezTo>
                    <a:pt x="10375" y="6870"/>
                    <a:pt x="10387" y="6870"/>
                    <a:pt x="10387" y="6882"/>
                  </a:cubicBezTo>
                  <a:cubicBezTo>
                    <a:pt x="11101" y="8013"/>
                    <a:pt x="12113" y="10597"/>
                    <a:pt x="12268" y="10776"/>
                  </a:cubicBezTo>
                  <a:lnTo>
                    <a:pt x="12232" y="10656"/>
                  </a:lnTo>
                  <a:cubicBezTo>
                    <a:pt x="11970" y="9859"/>
                    <a:pt x="11768" y="9049"/>
                    <a:pt x="11530" y="8251"/>
                  </a:cubicBezTo>
                  <a:cubicBezTo>
                    <a:pt x="11434" y="7823"/>
                    <a:pt x="11268" y="7430"/>
                    <a:pt x="11041" y="7061"/>
                  </a:cubicBezTo>
                  <a:lnTo>
                    <a:pt x="11041" y="7061"/>
                  </a:lnTo>
                  <a:cubicBezTo>
                    <a:pt x="12006" y="7358"/>
                    <a:pt x="13208" y="7835"/>
                    <a:pt x="14173" y="8168"/>
                  </a:cubicBezTo>
                  <a:cubicBezTo>
                    <a:pt x="14732" y="8847"/>
                    <a:pt x="15816" y="10335"/>
                    <a:pt x="15959" y="10406"/>
                  </a:cubicBezTo>
                  <a:cubicBezTo>
                    <a:pt x="15661" y="9740"/>
                    <a:pt x="15328" y="8942"/>
                    <a:pt x="14851" y="8335"/>
                  </a:cubicBezTo>
                  <a:lnTo>
                    <a:pt x="14851" y="8335"/>
                  </a:lnTo>
                  <a:cubicBezTo>
                    <a:pt x="15244" y="8478"/>
                    <a:pt x="15649" y="8620"/>
                    <a:pt x="16030" y="8763"/>
                  </a:cubicBezTo>
                  <a:cubicBezTo>
                    <a:pt x="16899" y="9097"/>
                    <a:pt x="17757" y="9406"/>
                    <a:pt x="18638" y="9692"/>
                  </a:cubicBezTo>
                  <a:cubicBezTo>
                    <a:pt x="19388" y="9918"/>
                    <a:pt x="20043" y="10323"/>
                    <a:pt x="20840" y="10347"/>
                  </a:cubicBezTo>
                  <a:cubicBezTo>
                    <a:pt x="20888" y="10335"/>
                    <a:pt x="20888" y="10264"/>
                    <a:pt x="20840" y="10264"/>
                  </a:cubicBezTo>
                  <a:cubicBezTo>
                    <a:pt x="20019" y="10168"/>
                    <a:pt x="19328" y="9775"/>
                    <a:pt x="18602" y="9382"/>
                  </a:cubicBezTo>
                  <a:cubicBezTo>
                    <a:pt x="18054" y="9097"/>
                    <a:pt x="17483" y="8835"/>
                    <a:pt x="16899" y="8620"/>
                  </a:cubicBezTo>
                  <a:cubicBezTo>
                    <a:pt x="17042" y="8561"/>
                    <a:pt x="17173" y="8478"/>
                    <a:pt x="17316" y="8418"/>
                  </a:cubicBezTo>
                  <a:cubicBezTo>
                    <a:pt x="17685" y="8239"/>
                    <a:pt x="18054" y="8061"/>
                    <a:pt x="18435" y="7882"/>
                  </a:cubicBezTo>
                  <a:lnTo>
                    <a:pt x="18542" y="7835"/>
                  </a:lnTo>
                  <a:cubicBezTo>
                    <a:pt x="18533" y="7823"/>
                    <a:pt x="18505" y="7818"/>
                    <a:pt x="18460" y="7818"/>
                  </a:cubicBezTo>
                  <a:cubicBezTo>
                    <a:pt x="18093" y="7818"/>
                    <a:pt x="16647" y="8179"/>
                    <a:pt x="16233" y="8370"/>
                  </a:cubicBezTo>
                  <a:lnTo>
                    <a:pt x="16173" y="8347"/>
                  </a:lnTo>
                  <a:cubicBezTo>
                    <a:pt x="15292" y="8001"/>
                    <a:pt x="14387" y="7668"/>
                    <a:pt x="13494" y="7347"/>
                  </a:cubicBezTo>
                  <a:cubicBezTo>
                    <a:pt x="13899" y="7168"/>
                    <a:pt x="14280" y="6942"/>
                    <a:pt x="14649" y="6692"/>
                  </a:cubicBezTo>
                  <a:cubicBezTo>
                    <a:pt x="15161" y="6370"/>
                    <a:pt x="15649" y="6013"/>
                    <a:pt x="16149" y="5692"/>
                  </a:cubicBezTo>
                  <a:cubicBezTo>
                    <a:pt x="16411" y="5513"/>
                    <a:pt x="16673" y="5358"/>
                    <a:pt x="16935" y="5203"/>
                  </a:cubicBezTo>
                  <a:lnTo>
                    <a:pt x="16935" y="5203"/>
                  </a:lnTo>
                  <a:cubicBezTo>
                    <a:pt x="16792" y="5227"/>
                    <a:pt x="16661" y="5263"/>
                    <a:pt x="16518" y="5311"/>
                  </a:cubicBezTo>
                  <a:cubicBezTo>
                    <a:pt x="15911" y="5549"/>
                    <a:pt x="15304" y="5823"/>
                    <a:pt x="14732" y="6156"/>
                  </a:cubicBezTo>
                  <a:cubicBezTo>
                    <a:pt x="14137" y="6537"/>
                    <a:pt x="13399" y="6680"/>
                    <a:pt x="12851" y="7132"/>
                  </a:cubicBezTo>
                  <a:cubicBezTo>
                    <a:pt x="12244" y="6918"/>
                    <a:pt x="11625" y="6727"/>
                    <a:pt x="11006" y="6549"/>
                  </a:cubicBezTo>
                  <a:cubicBezTo>
                    <a:pt x="10720" y="6477"/>
                    <a:pt x="10434" y="6382"/>
                    <a:pt x="10160" y="6299"/>
                  </a:cubicBezTo>
                  <a:cubicBezTo>
                    <a:pt x="10672" y="5906"/>
                    <a:pt x="11065" y="5263"/>
                    <a:pt x="11542" y="4870"/>
                  </a:cubicBezTo>
                  <a:cubicBezTo>
                    <a:pt x="12220" y="4287"/>
                    <a:pt x="12935" y="3751"/>
                    <a:pt x="13649" y="3227"/>
                  </a:cubicBezTo>
                  <a:cubicBezTo>
                    <a:pt x="14030" y="2953"/>
                    <a:pt x="14387" y="2667"/>
                    <a:pt x="14756" y="2382"/>
                  </a:cubicBezTo>
                  <a:lnTo>
                    <a:pt x="14756" y="2382"/>
                  </a:lnTo>
                  <a:cubicBezTo>
                    <a:pt x="14554" y="2477"/>
                    <a:pt x="14363" y="2572"/>
                    <a:pt x="14173" y="2655"/>
                  </a:cubicBezTo>
                  <a:cubicBezTo>
                    <a:pt x="13982" y="2739"/>
                    <a:pt x="10803" y="4775"/>
                    <a:pt x="9648" y="6144"/>
                  </a:cubicBezTo>
                  <a:lnTo>
                    <a:pt x="8613" y="5811"/>
                  </a:lnTo>
                  <a:cubicBezTo>
                    <a:pt x="9053" y="5334"/>
                    <a:pt x="9291" y="4632"/>
                    <a:pt x="9517" y="4060"/>
                  </a:cubicBezTo>
                  <a:cubicBezTo>
                    <a:pt x="9887" y="3156"/>
                    <a:pt x="10268" y="2251"/>
                    <a:pt x="10720" y="1382"/>
                  </a:cubicBezTo>
                  <a:cubicBezTo>
                    <a:pt x="10958" y="905"/>
                    <a:pt x="11232" y="441"/>
                    <a:pt x="1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8" name="Google Shape;718;p22"/>
            <p:cNvSpPr/>
            <p:nvPr/>
          </p:nvSpPr>
          <p:spPr>
            <a:xfrm>
              <a:off x="3663670" y="2925337"/>
              <a:ext cx="951131" cy="365531"/>
            </a:xfrm>
            <a:custGeom>
              <a:avLst/>
              <a:gdLst/>
              <a:ahLst/>
              <a:cxnLst/>
              <a:rect l="l" t="t" r="r" b="b"/>
              <a:pathLst>
                <a:path w="25599" h="9838" extrusionOk="0">
                  <a:moveTo>
                    <a:pt x="11223" y="1"/>
                  </a:moveTo>
                  <a:cubicBezTo>
                    <a:pt x="6749" y="1"/>
                    <a:pt x="2924" y="1720"/>
                    <a:pt x="1" y="4705"/>
                  </a:cubicBezTo>
                  <a:cubicBezTo>
                    <a:pt x="1645" y="6904"/>
                    <a:pt x="6251" y="9838"/>
                    <a:pt x="12316" y="9838"/>
                  </a:cubicBezTo>
                  <a:cubicBezTo>
                    <a:pt x="16264" y="9838"/>
                    <a:pt x="20829" y="8595"/>
                    <a:pt x="25599" y="5098"/>
                  </a:cubicBezTo>
                  <a:cubicBezTo>
                    <a:pt x="20359" y="1568"/>
                    <a:pt x="15495" y="1"/>
                    <a:pt x="11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9" name="Google Shape;719;p22"/>
            <p:cNvSpPr/>
            <p:nvPr/>
          </p:nvSpPr>
          <p:spPr>
            <a:xfrm>
              <a:off x="3663670" y="3080724"/>
              <a:ext cx="827739" cy="38864"/>
            </a:xfrm>
            <a:custGeom>
              <a:avLst/>
              <a:gdLst/>
              <a:ahLst/>
              <a:cxnLst/>
              <a:rect l="l" t="t" r="r" b="b"/>
              <a:pathLst>
                <a:path w="22278" h="1046" extrusionOk="0">
                  <a:moveTo>
                    <a:pt x="6457" y="1"/>
                  </a:moveTo>
                  <a:cubicBezTo>
                    <a:pt x="3102" y="1"/>
                    <a:pt x="830" y="168"/>
                    <a:pt x="1" y="523"/>
                  </a:cubicBezTo>
                  <a:cubicBezTo>
                    <a:pt x="982" y="894"/>
                    <a:pt x="3532" y="1045"/>
                    <a:pt x="7369" y="1045"/>
                  </a:cubicBezTo>
                  <a:cubicBezTo>
                    <a:pt x="11168" y="1045"/>
                    <a:pt x="16229" y="897"/>
                    <a:pt x="22277" y="666"/>
                  </a:cubicBezTo>
                  <a:cubicBezTo>
                    <a:pt x="15889" y="234"/>
                    <a:pt x="10418" y="1"/>
                    <a:pt x="6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0" name="Google Shape;720;p22"/>
            <p:cNvSpPr/>
            <p:nvPr/>
          </p:nvSpPr>
          <p:spPr>
            <a:xfrm>
              <a:off x="3779561" y="3105432"/>
              <a:ext cx="58891" cy="85865"/>
            </a:xfrm>
            <a:custGeom>
              <a:avLst/>
              <a:gdLst/>
              <a:ahLst/>
              <a:cxnLst/>
              <a:rect l="l" t="t" r="r" b="b"/>
              <a:pathLst>
                <a:path w="1585" h="2311" extrusionOk="0">
                  <a:moveTo>
                    <a:pt x="1" y="1"/>
                  </a:moveTo>
                  <a:lnTo>
                    <a:pt x="1" y="1"/>
                  </a:lnTo>
                  <a:cubicBezTo>
                    <a:pt x="692" y="513"/>
                    <a:pt x="989" y="1632"/>
                    <a:pt x="513" y="2310"/>
                  </a:cubicBezTo>
                  <a:cubicBezTo>
                    <a:pt x="1584" y="1417"/>
                    <a:pt x="465" y="96"/>
                    <a:pt x="465" y="96"/>
                  </a:cubicBezTo>
                  <a:lnTo>
                    <a:pt x="1" y="1"/>
                  </a:ln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1" name="Google Shape;721;p22"/>
            <p:cNvSpPr/>
            <p:nvPr/>
          </p:nvSpPr>
          <p:spPr>
            <a:xfrm>
              <a:off x="3888391" y="3106324"/>
              <a:ext cx="71709" cy="133647"/>
            </a:xfrm>
            <a:custGeom>
              <a:avLst/>
              <a:gdLst/>
              <a:ahLst/>
              <a:cxnLst/>
              <a:rect l="l" t="t" r="r" b="b"/>
              <a:pathLst>
                <a:path w="1930" h="3597" extrusionOk="0">
                  <a:moveTo>
                    <a:pt x="691" y="0"/>
                  </a:moveTo>
                  <a:lnTo>
                    <a:pt x="1" y="12"/>
                  </a:lnTo>
                  <a:cubicBezTo>
                    <a:pt x="906" y="1298"/>
                    <a:pt x="965" y="2763"/>
                    <a:pt x="549" y="3596"/>
                  </a:cubicBezTo>
                  <a:cubicBezTo>
                    <a:pt x="1930" y="1834"/>
                    <a:pt x="691" y="0"/>
                    <a:pt x="691"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2" name="Google Shape;722;p22"/>
            <p:cNvSpPr/>
            <p:nvPr/>
          </p:nvSpPr>
          <p:spPr>
            <a:xfrm>
              <a:off x="4026427" y="3104987"/>
              <a:ext cx="62420" cy="153970"/>
            </a:xfrm>
            <a:custGeom>
              <a:avLst/>
              <a:gdLst/>
              <a:ahLst/>
              <a:cxnLst/>
              <a:rect l="l" t="t" r="r" b="b"/>
              <a:pathLst>
                <a:path w="1680" h="4144" extrusionOk="0">
                  <a:moveTo>
                    <a:pt x="501" y="1"/>
                  </a:moveTo>
                  <a:cubicBezTo>
                    <a:pt x="334" y="1"/>
                    <a:pt x="167" y="13"/>
                    <a:pt x="1" y="48"/>
                  </a:cubicBezTo>
                  <a:cubicBezTo>
                    <a:pt x="1001" y="1167"/>
                    <a:pt x="1263" y="2763"/>
                    <a:pt x="691" y="4144"/>
                  </a:cubicBezTo>
                  <a:cubicBezTo>
                    <a:pt x="1679" y="2572"/>
                    <a:pt x="1227" y="739"/>
                    <a:pt x="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3" name="Google Shape;723;p22"/>
            <p:cNvSpPr/>
            <p:nvPr/>
          </p:nvSpPr>
          <p:spPr>
            <a:xfrm>
              <a:off x="4185678" y="3105841"/>
              <a:ext cx="60674" cy="143827"/>
            </a:xfrm>
            <a:custGeom>
              <a:avLst/>
              <a:gdLst/>
              <a:ahLst/>
              <a:cxnLst/>
              <a:rect l="l" t="t" r="r" b="b"/>
              <a:pathLst>
                <a:path w="1633" h="3871" extrusionOk="0">
                  <a:moveTo>
                    <a:pt x="372" y="1"/>
                  </a:moveTo>
                  <a:cubicBezTo>
                    <a:pt x="246" y="1"/>
                    <a:pt x="122" y="16"/>
                    <a:pt x="1" y="49"/>
                  </a:cubicBezTo>
                  <a:cubicBezTo>
                    <a:pt x="989" y="1478"/>
                    <a:pt x="1227" y="2228"/>
                    <a:pt x="715" y="3871"/>
                  </a:cubicBezTo>
                  <a:cubicBezTo>
                    <a:pt x="1632" y="2645"/>
                    <a:pt x="1203" y="561"/>
                    <a:pt x="668" y="25"/>
                  </a:cubicBezTo>
                  <a:cubicBezTo>
                    <a:pt x="569" y="10"/>
                    <a:pt x="470" y="1"/>
                    <a:pt x="3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4" name="Google Shape;724;p22"/>
            <p:cNvSpPr/>
            <p:nvPr/>
          </p:nvSpPr>
          <p:spPr>
            <a:xfrm>
              <a:off x="4314871" y="3104095"/>
              <a:ext cx="42505" cy="98684"/>
            </a:xfrm>
            <a:custGeom>
              <a:avLst/>
              <a:gdLst/>
              <a:ahLst/>
              <a:cxnLst/>
              <a:rect l="l" t="t" r="r" b="b"/>
              <a:pathLst>
                <a:path w="1144" h="2656" extrusionOk="0">
                  <a:moveTo>
                    <a:pt x="1" y="1"/>
                  </a:moveTo>
                  <a:lnTo>
                    <a:pt x="1" y="1"/>
                  </a:lnTo>
                  <a:cubicBezTo>
                    <a:pt x="548" y="727"/>
                    <a:pt x="834" y="1739"/>
                    <a:pt x="596" y="2656"/>
                  </a:cubicBezTo>
                  <a:cubicBezTo>
                    <a:pt x="1144" y="1608"/>
                    <a:pt x="465" y="72"/>
                    <a:pt x="465" y="72"/>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5" name="Google Shape;725;p22"/>
            <p:cNvSpPr/>
            <p:nvPr/>
          </p:nvSpPr>
          <p:spPr>
            <a:xfrm>
              <a:off x="4425039" y="3105432"/>
              <a:ext cx="27012" cy="77468"/>
            </a:xfrm>
            <a:custGeom>
              <a:avLst/>
              <a:gdLst/>
              <a:ahLst/>
              <a:cxnLst/>
              <a:rect l="l" t="t" r="r" b="b"/>
              <a:pathLst>
                <a:path w="727" h="2085" extrusionOk="0">
                  <a:moveTo>
                    <a:pt x="0" y="1"/>
                  </a:moveTo>
                  <a:cubicBezTo>
                    <a:pt x="345" y="513"/>
                    <a:pt x="453" y="1382"/>
                    <a:pt x="238" y="2084"/>
                  </a:cubicBezTo>
                  <a:cubicBezTo>
                    <a:pt x="726" y="1334"/>
                    <a:pt x="286"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6" name="Google Shape;726;p22"/>
            <p:cNvSpPr/>
            <p:nvPr/>
          </p:nvSpPr>
          <p:spPr>
            <a:xfrm>
              <a:off x="3778706" y="3006783"/>
              <a:ext cx="59745" cy="85419"/>
            </a:xfrm>
            <a:custGeom>
              <a:avLst/>
              <a:gdLst/>
              <a:ahLst/>
              <a:cxnLst/>
              <a:rect l="l" t="t" r="r" b="b"/>
              <a:pathLst>
                <a:path w="1608" h="2299" extrusionOk="0">
                  <a:moveTo>
                    <a:pt x="548" y="0"/>
                  </a:moveTo>
                  <a:cubicBezTo>
                    <a:pt x="1012" y="679"/>
                    <a:pt x="703" y="1798"/>
                    <a:pt x="0" y="2298"/>
                  </a:cubicBezTo>
                  <a:lnTo>
                    <a:pt x="476" y="2215"/>
                  </a:lnTo>
                  <a:cubicBezTo>
                    <a:pt x="476" y="2215"/>
                    <a:pt x="1607" y="917"/>
                    <a:pt x="548"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7" name="Google Shape;727;p22"/>
            <p:cNvSpPr/>
            <p:nvPr/>
          </p:nvSpPr>
          <p:spPr>
            <a:xfrm>
              <a:off x="3887537" y="2959892"/>
              <a:ext cx="72564" cy="134055"/>
            </a:xfrm>
            <a:custGeom>
              <a:avLst/>
              <a:gdLst/>
              <a:ahLst/>
              <a:cxnLst/>
              <a:rect l="l" t="t" r="r" b="b"/>
              <a:pathLst>
                <a:path w="1953" h="3608" extrusionOk="0">
                  <a:moveTo>
                    <a:pt x="607" y="0"/>
                  </a:moveTo>
                  <a:lnTo>
                    <a:pt x="607" y="0"/>
                  </a:lnTo>
                  <a:cubicBezTo>
                    <a:pt x="1012" y="834"/>
                    <a:pt x="929" y="2310"/>
                    <a:pt x="0" y="3572"/>
                  </a:cubicBezTo>
                  <a:lnTo>
                    <a:pt x="691" y="3608"/>
                  </a:lnTo>
                  <a:cubicBezTo>
                    <a:pt x="691" y="3608"/>
                    <a:pt x="1953" y="1786"/>
                    <a:pt x="607"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8" name="Google Shape;728;p22"/>
            <p:cNvSpPr/>
            <p:nvPr/>
          </p:nvSpPr>
          <p:spPr>
            <a:xfrm>
              <a:off x="4025535" y="2943060"/>
              <a:ext cx="63758" cy="153673"/>
            </a:xfrm>
            <a:custGeom>
              <a:avLst/>
              <a:gdLst/>
              <a:ahLst/>
              <a:cxnLst/>
              <a:rect l="l" t="t" r="r" b="b"/>
              <a:pathLst>
                <a:path w="1716" h="4136" extrusionOk="0">
                  <a:moveTo>
                    <a:pt x="751" y="1"/>
                  </a:moveTo>
                  <a:lnTo>
                    <a:pt x="751" y="1"/>
                  </a:lnTo>
                  <a:cubicBezTo>
                    <a:pt x="1311" y="1394"/>
                    <a:pt x="1013" y="2978"/>
                    <a:pt x="1" y="4085"/>
                  </a:cubicBezTo>
                  <a:cubicBezTo>
                    <a:pt x="138" y="4114"/>
                    <a:pt x="275" y="4136"/>
                    <a:pt x="412" y="4136"/>
                  </a:cubicBezTo>
                  <a:cubicBezTo>
                    <a:pt x="442" y="4136"/>
                    <a:pt x="471" y="4135"/>
                    <a:pt x="501" y="4132"/>
                  </a:cubicBezTo>
                  <a:cubicBezTo>
                    <a:pt x="1239" y="3406"/>
                    <a:pt x="1715" y="1584"/>
                    <a:pt x="7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29" name="Google Shape;729;p22"/>
            <p:cNvSpPr/>
            <p:nvPr/>
          </p:nvSpPr>
          <p:spPr>
            <a:xfrm>
              <a:off x="4184378" y="2955025"/>
              <a:ext cx="62383" cy="143678"/>
            </a:xfrm>
            <a:custGeom>
              <a:avLst/>
              <a:gdLst/>
              <a:ahLst/>
              <a:cxnLst/>
              <a:rect l="l" t="t" r="r" b="b"/>
              <a:pathLst>
                <a:path w="1679" h="3867" extrusionOk="0">
                  <a:moveTo>
                    <a:pt x="786" y="0"/>
                  </a:moveTo>
                  <a:cubicBezTo>
                    <a:pt x="1274" y="1643"/>
                    <a:pt x="1024" y="2394"/>
                    <a:pt x="0" y="3810"/>
                  </a:cubicBezTo>
                  <a:cubicBezTo>
                    <a:pt x="134" y="3848"/>
                    <a:pt x="273" y="3866"/>
                    <a:pt x="413" y="3866"/>
                  </a:cubicBezTo>
                  <a:cubicBezTo>
                    <a:pt x="497" y="3866"/>
                    <a:pt x="582" y="3860"/>
                    <a:pt x="667" y="3846"/>
                  </a:cubicBezTo>
                  <a:cubicBezTo>
                    <a:pt x="1215" y="3310"/>
                    <a:pt x="1679" y="1239"/>
                    <a:pt x="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0" name="Google Shape;730;p22"/>
            <p:cNvSpPr/>
            <p:nvPr/>
          </p:nvSpPr>
          <p:spPr>
            <a:xfrm>
              <a:off x="4313533" y="3003699"/>
              <a:ext cx="43843" cy="98684"/>
            </a:xfrm>
            <a:custGeom>
              <a:avLst/>
              <a:gdLst/>
              <a:ahLst/>
              <a:cxnLst/>
              <a:rect l="l" t="t" r="r" b="b"/>
              <a:pathLst>
                <a:path w="1180" h="2656" extrusionOk="0">
                  <a:moveTo>
                    <a:pt x="644" y="0"/>
                  </a:moveTo>
                  <a:cubicBezTo>
                    <a:pt x="882" y="929"/>
                    <a:pt x="572" y="1941"/>
                    <a:pt x="1" y="2655"/>
                  </a:cubicBezTo>
                  <a:lnTo>
                    <a:pt x="477" y="2596"/>
                  </a:lnTo>
                  <a:cubicBezTo>
                    <a:pt x="477" y="2596"/>
                    <a:pt x="1180" y="1072"/>
                    <a:pt x="6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1" name="Google Shape;731;p22"/>
            <p:cNvSpPr/>
            <p:nvPr/>
          </p:nvSpPr>
          <p:spPr>
            <a:xfrm>
              <a:off x="4424147" y="3025807"/>
              <a:ext cx="27903" cy="77431"/>
            </a:xfrm>
            <a:custGeom>
              <a:avLst/>
              <a:gdLst/>
              <a:ahLst/>
              <a:cxnLst/>
              <a:rect l="l" t="t" r="r" b="b"/>
              <a:pathLst>
                <a:path w="751" h="2084" extrusionOk="0">
                  <a:moveTo>
                    <a:pt x="262" y="0"/>
                  </a:moveTo>
                  <a:cubicBezTo>
                    <a:pt x="465" y="691"/>
                    <a:pt x="346" y="1572"/>
                    <a:pt x="0" y="2072"/>
                  </a:cubicBezTo>
                  <a:lnTo>
                    <a:pt x="286" y="2084"/>
                  </a:lnTo>
                  <a:cubicBezTo>
                    <a:pt x="286" y="2084"/>
                    <a:pt x="750" y="739"/>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2" name="Google Shape;732;p22"/>
            <p:cNvSpPr/>
            <p:nvPr/>
          </p:nvSpPr>
          <p:spPr>
            <a:xfrm>
              <a:off x="1177881" y="2025118"/>
              <a:ext cx="770223" cy="1093583"/>
            </a:xfrm>
            <a:custGeom>
              <a:avLst/>
              <a:gdLst/>
              <a:ahLst/>
              <a:cxnLst/>
              <a:rect l="l" t="t" r="r" b="b"/>
              <a:pathLst>
                <a:path w="20730" h="29433" extrusionOk="0">
                  <a:moveTo>
                    <a:pt x="465" y="1"/>
                  </a:moveTo>
                  <a:cubicBezTo>
                    <a:pt x="0" y="17443"/>
                    <a:pt x="7775" y="27159"/>
                    <a:pt x="18538" y="29433"/>
                  </a:cubicBezTo>
                  <a:cubicBezTo>
                    <a:pt x="20729" y="23706"/>
                    <a:pt x="19312" y="7359"/>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3" name="Google Shape;733;p22"/>
            <p:cNvSpPr/>
            <p:nvPr/>
          </p:nvSpPr>
          <p:spPr>
            <a:xfrm>
              <a:off x="1273855" y="2171996"/>
              <a:ext cx="592845" cy="946709"/>
            </a:xfrm>
            <a:custGeom>
              <a:avLst/>
              <a:gdLst/>
              <a:ahLst/>
              <a:cxnLst/>
              <a:rect l="l" t="t" r="r" b="b"/>
              <a:pathLst>
                <a:path w="15956" h="25480" extrusionOk="0">
                  <a:moveTo>
                    <a:pt x="1" y="0"/>
                  </a:moveTo>
                  <a:lnTo>
                    <a:pt x="1" y="0"/>
                  </a:lnTo>
                  <a:cubicBezTo>
                    <a:pt x="7621" y="14014"/>
                    <a:pt x="13776" y="23980"/>
                    <a:pt x="15955" y="25480"/>
                  </a:cubicBezTo>
                  <a:cubicBezTo>
                    <a:pt x="15396" y="22717"/>
                    <a:pt x="9335" y="13526"/>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4" name="Google Shape;734;p22"/>
            <p:cNvSpPr/>
            <p:nvPr/>
          </p:nvSpPr>
          <p:spPr>
            <a:xfrm>
              <a:off x="1780406" y="2895760"/>
              <a:ext cx="92479" cy="87166"/>
            </a:xfrm>
            <a:custGeom>
              <a:avLst/>
              <a:gdLst/>
              <a:ahLst/>
              <a:cxnLst/>
              <a:rect l="l" t="t" r="r" b="b"/>
              <a:pathLst>
                <a:path w="2489" h="2346" extrusionOk="0">
                  <a:moveTo>
                    <a:pt x="1915" y="1"/>
                  </a:moveTo>
                  <a:cubicBezTo>
                    <a:pt x="542" y="1"/>
                    <a:pt x="1" y="1738"/>
                    <a:pt x="1" y="1738"/>
                  </a:cubicBezTo>
                  <a:lnTo>
                    <a:pt x="239" y="2346"/>
                  </a:lnTo>
                  <a:cubicBezTo>
                    <a:pt x="320" y="1219"/>
                    <a:pt x="1341" y="93"/>
                    <a:pt x="2408" y="93"/>
                  </a:cubicBezTo>
                  <a:cubicBezTo>
                    <a:pt x="2435" y="93"/>
                    <a:pt x="2462" y="94"/>
                    <a:pt x="2489" y="95"/>
                  </a:cubicBezTo>
                  <a:cubicBezTo>
                    <a:pt x="2284" y="30"/>
                    <a:pt x="2093" y="1"/>
                    <a:pt x="1915"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5" name="Google Shape;735;p22"/>
            <p:cNvSpPr/>
            <p:nvPr/>
          </p:nvSpPr>
          <p:spPr>
            <a:xfrm>
              <a:off x="1692829" y="2737475"/>
              <a:ext cx="156200" cy="120679"/>
            </a:xfrm>
            <a:custGeom>
              <a:avLst/>
              <a:gdLst/>
              <a:ahLst/>
              <a:cxnLst/>
              <a:rect l="l" t="t" r="r" b="b"/>
              <a:pathLst>
                <a:path w="4204" h="3248" extrusionOk="0">
                  <a:moveTo>
                    <a:pt x="3767" y="0"/>
                  </a:moveTo>
                  <a:cubicBezTo>
                    <a:pt x="1075" y="0"/>
                    <a:pt x="0" y="2462"/>
                    <a:pt x="0" y="2462"/>
                  </a:cubicBezTo>
                  <a:lnTo>
                    <a:pt x="512" y="3248"/>
                  </a:lnTo>
                  <a:cubicBezTo>
                    <a:pt x="1322" y="1283"/>
                    <a:pt x="2953" y="152"/>
                    <a:pt x="4203" y="21"/>
                  </a:cubicBezTo>
                  <a:cubicBezTo>
                    <a:pt x="4053" y="7"/>
                    <a:pt x="3908" y="0"/>
                    <a:pt x="3767"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6" name="Google Shape;736;p22"/>
            <p:cNvSpPr/>
            <p:nvPr/>
          </p:nvSpPr>
          <p:spPr>
            <a:xfrm>
              <a:off x="1596371" y="2561727"/>
              <a:ext cx="170356" cy="138960"/>
            </a:xfrm>
            <a:custGeom>
              <a:avLst/>
              <a:gdLst/>
              <a:ahLst/>
              <a:cxnLst/>
              <a:rect l="l" t="t" r="r" b="b"/>
              <a:pathLst>
                <a:path w="4585" h="3740" extrusionOk="0">
                  <a:moveTo>
                    <a:pt x="4585" y="1"/>
                  </a:moveTo>
                  <a:cubicBezTo>
                    <a:pt x="2084" y="1"/>
                    <a:pt x="322" y="1846"/>
                    <a:pt x="1" y="3204"/>
                  </a:cubicBezTo>
                  <a:cubicBezTo>
                    <a:pt x="120" y="3394"/>
                    <a:pt x="251" y="3585"/>
                    <a:pt x="417" y="3739"/>
                  </a:cubicBezTo>
                  <a:cubicBezTo>
                    <a:pt x="977" y="1799"/>
                    <a:pt x="2596" y="334"/>
                    <a:pt x="4585"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7" name="Google Shape;737;p22"/>
            <p:cNvSpPr/>
            <p:nvPr/>
          </p:nvSpPr>
          <p:spPr>
            <a:xfrm>
              <a:off x="1479143" y="2385793"/>
              <a:ext cx="161067" cy="133498"/>
            </a:xfrm>
            <a:custGeom>
              <a:avLst/>
              <a:gdLst/>
              <a:ahLst/>
              <a:cxnLst/>
              <a:rect l="l" t="t" r="r" b="b"/>
              <a:pathLst>
                <a:path w="4335" h="3593" extrusionOk="0">
                  <a:moveTo>
                    <a:pt x="4106" y="0"/>
                  </a:moveTo>
                  <a:cubicBezTo>
                    <a:pt x="2136" y="0"/>
                    <a:pt x="218" y="1880"/>
                    <a:pt x="0" y="2855"/>
                  </a:cubicBezTo>
                  <a:cubicBezTo>
                    <a:pt x="120" y="3128"/>
                    <a:pt x="286" y="3390"/>
                    <a:pt x="512" y="3593"/>
                  </a:cubicBezTo>
                  <a:cubicBezTo>
                    <a:pt x="1417" y="1426"/>
                    <a:pt x="2108" y="604"/>
                    <a:pt x="4334" y="9"/>
                  </a:cubicBezTo>
                  <a:cubicBezTo>
                    <a:pt x="4258" y="3"/>
                    <a:pt x="4182" y="0"/>
                    <a:pt x="41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8" name="Google Shape;738;p22"/>
            <p:cNvSpPr/>
            <p:nvPr/>
          </p:nvSpPr>
          <p:spPr>
            <a:xfrm>
              <a:off x="1390674" y="2277706"/>
              <a:ext cx="106189" cy="96937"/>
            </a:xfrm>
            <a:custGeom>
              <a:avLst/>
              <a:gdLst/>
              <a:ahLst/>
              <a:cxnLst/>
              <a:rect l="l" t="t" r="r" b="b"/>
              <a:pathLst>
                <a:path w="2858" h="2609" extrusionOk="0">
                  <a:moveTo>
                    <a:pt x="2858" y="1"/>
                  </a:moveTo>
                  <a:lnTo>
                    <a:pt x="2858" y="1"/>
                  </a:lnTo>
                  <a:cubicBezTo>
                    <a:pt x="1262" y="132"/>
                    <a:pt x="0" y="2013"/>
                    <a:pt x="0" y="2013"/>
                  </a:cubicBezTo>
                  <a:lnTo>
                    <a:pt x="262" y="2608"/>
                  </a:lnTo>
                  <a:cubicBezTo>
                    <a:pt x="691" y="1454"/>
                    <a:pt x="1631" y="382"/>
                    <a:pt x="2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39" name="Google Shape;739;p22"/>
            <p:cNvSpPr/>
            <p:nvPr/>
          </p:nvSpPr>
          <p:spPr>
            <a:xfrm>
              <a:off x="1313687" y="2182140"/>
              <a:ext cx="89841" cy="65987"/>
            </a:xfrm>
            <a:custGeom>
              <a:avLst/>
              <a:gdLst/>
              <a:ahLst/>
              <a:cxnLst/>
              <a:rect l="l" t="t" r="r" b="b"/>
              <a:pathLst>
                <a:path w="2418" h="1776" extrusionOk="0">
                  <a:moveTo>
                    <a:pt x="2389" y="1"/>
                  </a:moveTo>
                  <a:cubicBezTo>
                    <a:pt x="1207" y="1"/>
                    <a:pt x="1" y="1454"/>
                    <a:pt x="1" y="1454"/>
                  </a:cubicBezTo>
                  <a:lnTo>
                    <a:pt x="227" y="1775"/>
                  </a:lnTo>
                  <a:cubicBezTo>
                    <a:pt x="560" y="1013"/>
                    <a:pt x="1477" y="263"/>
                    <a:pt x="2417" y="1"/>
                  </a:cubicBezTo>
                  <a:cubicBezTo>
                    <a:pt x="2408" y="1"/>
                    <a:pt x="2398" y="1"/>
                    <a:pt x="23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0" name="Google Shape;740;p22"/>
            <p:cNvSpPr/>
            <p:nvPr/>
          </p:nvSpPr>
          <p:spPr>
            <a:xfrm>
              <a:off x="1663178" y="2974792"/>
              <a:ext cx="111948" cy="57256"/>
            </a:xfrm>
            <a:custGeom>
              <a:avLst/>
              <a:gdLst/>
              <a:ahLst/>
              <a:cxnLst/>
              <a:rect l="l" t="t" r="r" b="b"/>
              <a:pathLst>
                <a:path w="3013" h="1541" extrusionOk="0">
                  <a:moveTo>
                    <a:pt x="2135" y="1"/>
                  </a:moveTo>
                  <a:cubicBezTo>
                    <a:pt x="1451" y="1"/>
                    <a:pt x="190" y="188"/>
                    <a:pt x="0" y="1540"/>
                  </a:cubicBezTo>
                  <a:cubicBezTo>
                    <a:pt x="319" y="788"/>
                    <a:pt x="1230" y="338"/>
                    <a:pt x="2122" y="338"/>
                  </a:cubicBezTo>
                  <a:cubicBezTo>
                    <a:pt x="2430" y="338"/>
                    <a:pt x="2735" y="391"/>
                    <a:pt x="3013" y="504"/>
                  </a:cubicBezTo>
                  <a:lnTo>
                    <a:pt x="2572" y="28"/>
                  </a:lnTo>
                  <a:cubicBezTo>
                    <a:pt x="2572" y="28"/>
                    <a:pt x="2396" y="1"/>
                    <a:pt x="2135"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1" name="Google Shape;741;p22"/>
            <p:cNvSpPr/>
            <p:nvPr/>
          </p:nvSpPr>
          <p:spPr>
            <a:xfrm>
              <a:off x="1529118" y="2839097"/>
              <a:ext cx="168164" cy="100467"/>
            </a:xfrm>
            <a:custGeom>
              <a:avLst/>
              <a:gdLst/>
              <a:ahLst/>
              <a:cxnLst/>
              <a:rect l="l" t="t" r="r" b="b"/>
              <a:pathLst>
                <a:path w="4526" h="2704" extrusionOk="0">
                  <a:moveTo>
                    <a:pt x="3976" y="0"/>
                  </a:moveTo>
                  <a:cubicBezTo>
                    <a:pt x="3549" y="0"/>
                    <a:pt x="982" y="110"/>
                    <a:pt x="1" y="2704"/>
                  </a:cubicBezTo>
                  <a:cubicBezTo>
                    <a:pt x="626" y="1699"/>
                    <a:pt x="2183" y="799"/>
                    <a:pt x="4133" y="799"/>
                  </a:cubicBezTo>
                  <a:cubicBezTo>
                    <a:pt x="4262" y="799"/>
                    <a:pt x="4393" y="802"/>
                    <a:pt x="4525" y="811"/>
                  </a:cubicBezTo>
                  <a:lnTo>
                    <a:pt x="4037" y="1"/>
                  </a:lnTo>
                  <a:cubicBezTo>
                    <a:pt x="4037" y="1"/>
                    <a:pt x="4016" y="0"/>
                    <a:pt x="3976"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2" name="Google Shape;742;p22"/>
            <p:cNvSpPr/>
            <p:nvPr/>
          </p:nvSpPr>
          <p:spPr>
            <a:xfrm>
              <a:off x="1406131" y="2685383"/>
              <a:ext cx="192946" cy="102882"/>
            </a:xfrm>
            <a:custGeom>
              <a:avLst/>
              <a:gdLst/>
              <a:ahLst/>
              <a:cxnLst/>
              <a:rect l="l" t="t" r="r" b="b"/>
              <a:pathLst>
                <a:path w="5193" h="2769" extrusionOk="0">
                  <a:moveTo>
                    <a:pt x="4271" y="1"/>
                  </a:moveTo>
                  <a:cubicBezTo>
                    <a:pt x="2885" y="1"/>
                    <a:pt x="954" y="843"/>
                    <a:pt x="1" y="2769"/>
                  </a:cubicBezTo>
                  <a:cubicBezTo>
                    <a:pt x="1005" y="1383"/>
                    <a:pt x="2594" y="590"/>
                    <a:pt x="4260" y="590"/>
                  </a:cubicBezTo>
                  <a:cubicBezTo>
                    <a:pt x="4569" y="590"/>
                    <a:pt x="4881" y="617"/>
                    <a:pt x="5192" y="673"/>
                  </a:cubicBezTo>
                  <a:cubicBezTo>
                    <a:pt x="5121" y="447"/>
                    <a:pt x="5025" y="245"/>
                    <a:pt x="4894" y="66"/>
                  </a:cubicBezTo>
                  <a:cubicBezTo>
                    <a:pt x="4705" y="23"/>
                    <a:pt x="4495" y="1"/>
                    <a:pt x="4271"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3" name="Google Shape;743;p22"/>
            <p:cNvSpPr/>
            <p:nvPr/>
          </p:nvSpPr>
          <p:spPr>
            <a:xfrm>
              <a:off x="1303952" y="2497707"/>
              <a:ext cx="181874" cy="99910"/>
            </a:xfrm>
            <a:custGeom>
              <a:avLst/>
              <a:gdLst/>
              <a:ahLst/>
              <a:cxnLst/>
              <a:rect l="l" t="t" r="r" b="b"/>
              <a:pathLst>
                <a:path w="4895" h="2689" extrusionOk="0">
                  <a:moveTo>
                    <a:pt x="4131" y="1"/>
                  </a:moveTo>
                  <a:cubicBezTo>
                    <a:pt x="2955" y="1"/>
                    <a:pt x="689" y="955"/>
                    <a:pt x="1" y="2688"/>
                  </a:cubicBezTo>
                  <a:cubicBezTo>
                    <a:pt x="1289" y="1209"/>
                    <a:pt x="2228" y="793"/>
                    <a:pt x="3897" y="793"/>
                  </a:cubicBezTo>
                  <a:cubicBezTo>
                    <a:pt x="4202" y="793"/>
                    <a:pt x="4533" y="807"/>
                    <a:pt x="4894" y="831"/>
                  </a:cubicBezTo>
                  <a:cubicBezTo>
                    <a:pt x="4823" y="533"/>
                    <a:pt x="4668" y="259"/>
                    <a:pt x="4465" y="33"/>
                  </a:cubicBezTo>
                  <a:cubicBezTo>
                    <a:pt x="4368" y="11"/>
                    <a:pt x="4256" y="1"/>
                    <a:pt x="41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4" name="Google Shape;744;p22"/>
            <p:cNvSpPr/>
            <p:nvPr/>
          </p:nvSpPr>
          <p:spPr>
            <a:xfrm>
              <a:off x="1269879" y="2358669"/>
              <a:ext cx="129225" cy="62420"/>
            </a:xfrm>
            <a:custGeom>
              <a:avLst/>
              <a:gdLst/>
              <a:ahLst/>
              <a:cxnLst/>
              <a:rect l="l" t="t" r="r" b="b"/>
              <a:pathLst>
                <a:path w="3478" h="1680" extrusionOk="0">
                  <a:moveTo>
                    <a:pt x="3061" y="1"/>
                  </a:moveTo>
                  <a:cubicBezTo>
                    <a:pt x="3061" y="1"/>
                    <a:pt x="822" y="310"/>
                    <a:pt x="1" y="1680"/>
                  </a:cubicBezTo>
                  <a:cubicBezTo>
                    <a:pt x="772" y="867"/>
                    <a:pt x="1917" y="464"/>
                    <a:pt x="3013" y="464"/>
                  </a:cubicBezTo>
                  <a:cubicBezTo>
                    <a:pt x="3169" y="464"/>
                    <a:pt x="3324" y="473"/>
                    <a:pt x="3477" y="489"/>
                  </a:cubicBezTo>
                  <a:lnTo>
                    <a:pt x="30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5" name="Google Shape;745;p22"/>
            <p:cNvSpPr/>
            <p:nvPr/>
          </p:nvSpPr>
          <p:spPr>
            <a:xfrm>
              <a:off x="1224772" y="2238357"/>
              <a:ext cx="95154" cy="57107"/>
            </a:xfrm>
            <a:custGeom>
              <a:avLst/>
              <a:gdLst/>
              <a:ahLst/>
              <a:cxnLst/>
              <a:rect l="l" t="t" r="r" b="b"/>
              <a:pathLst>
                <a:path w="2561" h="1537" extrusionOk="0">
                  <a:moveTo>
                    <a:pt x="2370" y="0"/>
                  </a:moveTo>
                  <a:cubicBezTo>
                    <a:pt x="2370" y="0"/>
                    <a:pt x="500" y="441"/>
                    <a:pt x="0" y="1536"/>
                  </a:cubicBezTo>
                  <a:cubicBezTo>
                    <a:pt x="622" y="834"/>
                    <a:pt x="1656" y="332"/>
                    <a:pt x="2477" y="332"/>
                  </a:cubicBezTo>
                  <a:cubicBezTo>
                    <a:pt x="2505" y="332"/>
                    <a:pt x="2533" y="333"/>
                    <a:pt x="2560" y="334"/>
                  </a:cubicBezTo>
                  <a:lnTo>
                    <a:pt x="2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6" name="Google Shape;746;p22"/>
            <p:cNvSpPr/>
            <p:nvPr/>
          </p:nvSpPr>
          <p:spPr>
            <a:xfrm>
              <a:off x="968617" y="3817753"/>
              <a:ext cx="883472" cy="636539"/>
            </a:xfrm>
            <a:custGeom>
              <a:avLst/>
              <a:gdLst/>
              <a:ahLst/>
              <a:cxnLst/>
              <a:rect l="l" t="t" r="r" b="b"/>
              <a:pathLst>
                <a:path w="23778" h="17132" extrusionOk="0">
                  <a:moveTo>
                    <a:pt x="20549" y="1"/>
                  </a:moveTo>
                  <a:cubicBezTo>
                    <a:pt x="14409" y="1"/>
                    <a:pt x="4308" y="3707"/>
                    <a:pt x="1" y="17132"/>
                  </a:cubicBezTo>
                  <a:cubicBezTo>
                    <a:pt x="14669" y="16608"/>
                    <a:pt x="22408" y="9571"/>
                    <a:pt x="23777" y="427"/>
                  </a:cubicBezTo>
                  <a:cubicBezTo>
                    <a:pt x="22931" y="161"/>
                    <a:pt x="21826" y="1"/>
                    <a:pt x="20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7" name="Google Shape;747;p22"/>
            <p:cNvSpPr/>
            <p:nvPr/>
          </p:nvSpPr>
          <p:spPr>
            <a:xfrm>
              <a:off x="1088074" y="3833618"/>
              <a:ext cx="764018" cy="546364"/>
            </a:xfrm>
            <a:custGeom>
              <a:avLst/>
              <a:gdLst/>
              <a:ahLst/>
              <a:cxnLst/>
              <a:rect l="l" t="t" r="r" b="b"/>
              <a:pathLst>
                <a:path w="20563" h="14705" extrusionOk="0">
                  <a:moveTo>
                    <a:pt x="20562" y="0"/>
                  </a:moveTo>
                  <a:cubicBezTo>
                    <a:pt x="18276" y="607"/>
                    <a:pt x="10871" y="6180"/>
                    <a:pt x="0" y="14704"/>
                  </a:cubicBezTo>
                  <a:cubicBezTo>
                    <a:pt x="11371" y="7584"/>
                    <a:pt x="19408" y="1905"/>
                    <a:pt x="205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8" name="Google Shape;748;p22"/>
            <p:cNvSpPr/>
            <p:nvPr/>
          </p:nvSpPr>
          <p:spPr>
            <a:xfrm>
              <a:off x="1652997" y="3839786"/>
              <a:ext cx="88949" cy="74384"/>
            </a:xfrm>
            <a:custGeom>
              <a:avLst/>
              <a:gdLst/>
              <a:ahLst/>
              <a:cxnLst/>
              <a:rect l="l" t="t" r="r" b="b"/>
              <a:pathLst>
                <a:path w="2394" h="2002" extrusionOk="0">
                  <a:moveTo>
                    <a:pt x="394" y="1"/>
                  </a:moveTo>
                  <a:cubicBezTo>
                    <a:pt x="1" y="1537"/>
                    <a:pt x="1906" y="2001"/>
                    <a:pt x="1906" y="2001"/>
                  </a:cubicBezTo>
                  <a:lnTo>
                    <a:pt x="2394" y="1775"/>
                  </a:lnTo>
                  <a:cubicBezTo>
                    <a:pt x="1417" y="1763"/>
                    <a:pt x="394" y="918"/>
                    <a:pt x="394"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49" name="Google Shape;749;p22"/>
            <p:cNvSpPr/>
            <p:nvPr/>
          </p:nvSpPr>
          <p:spPr>
            <a:xfrm>
              <a:off x="1530456" y="3868099"/>
              <a:ext cx="111093" cy="126587"/>
            </a:xfrm>
            <a:custGeom>
              <a:avLst/>
              <a:gdLst/>
              <a:ahLst/>
              <a:cxnLst/>
              <a:rect l="l" t="t" r="r" b="b"/>
              <a:pathLst>
                <a:path w="2990" h="3407" extrusionOk="0">
                  <a:moveTo>
                    <a:pt x="84" y="1"/>
                  </a:moveTo>
                  <a:cubicBezTo>
                    <a:pt x="1" y="2549"/>
                    <a:pt x="2346" y="3406"/>
                    <a:pt x="2346" y="3406"/>
                  </a:cubicBezTo>
                  <a:lnTo>
                    <a:pt x="2989" y="2930"/>
                  </a:lnTo>
                  <a:cubicBezTo>
                    <a:pt x="1298" y="2346"/>
                    <a:pt x="251" y="1049"/>
                    <a:pt x="84"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0" name="Google Shape;750;p22"/>
            <p:cNvSpPr/>
            <p:nvPr/>
          </p:nvSpPr>
          <p:spPr>
            <a:xfrm>
              <a:off x="1389337" y="3946424"/>
              <a:ext cx="124804" cy="136730"/>
            </a:xfrm>
            <a:custGeom>
              <a:avLst/>
              <a:gdLst/>
              <a:ahLst/>
              <a:cxnLst/>
              <a:rect l="l" t="t" r="r" b="b"/>
              <a:pathLst>
                <a:path w="3359" h="3680" extrusionOk="0">
                  <a:moveTo>
                    <a:pt x="0" y="0"/>
                  </a:moveTo>
                  <a:lnTo>
                    <a:pt x="0" y="0"/>
                  </a:lnTo>
                  <a:cubicBezTo>
                    <a:pt x="143" y="2096"/>
                    <a:pt x="1775" y="3477"/>
                    <a:pt x="2929" y="3679"/>
                  </a:cubicBezTo>
                  <a:cubicBezTo>
                    <a:pt x="3096" y="3572"/>
                    <a:pt x="3239" y="3441"/>
                    <a:pt x="3358" y="3298"/>
                  </a:cubicBezTo>
                  <a:cubicBezTo>
                    <a:pt x="1703" y="2929"/>
                    <a:pt x="393" y="1655"/>
                    <a:pt x="0"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1" name="Google Shape;751;p22"/>
            <p:cNvSpPr/>
            <p:nvPr/>
          </p:nvSpPr>
          <p:spPr>
            <a:xfrm>
              <a:off x="1247771" y="4061422"/>
              <a:ext cx="119936" cy="130117"/>
            </a:xfrm>
            <a:custGeom>
              <a:avLst/>
              <a:gdLst/>
              <a:ahLst/>
              <a:cxnLst/>
              <a:rect l="l" t="t" r="r" b="b"/>
              <a:pathLst>
                <a:path w="3228" h="3502" extrusionOk="0">
                  <a:moveTo>
                    <a:pt x="24" y="1"/>
                  </a:moveTo>
                  <a:lnTo>
                    <a:pt x="24" y="1"/>
                  </a:lnTo>
                  <a:cubicBezTo>
                    <a:pt x="0" y="1739"/>
                    <a:pt x="1775" y="3358"/>
                    <a:pt x="2632" y="3501"/>
                  </a:cubicBezTo>
                  <a:cubicBezTo>
                    <a:pt x="2870" y="3382"/>
                    <a:pt x="3072" y="3227"/>
                    <a:pt x="3227" y="3025"/>
                  </a:cubicBezTo>
                  <a:cubicBezTo>
                    <a:pt x="1358" y="2382"/>
                    <a:pt x="643" y="1846"/>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2" name="Google Shape;752;p22"/>
            <p:cNvSpPr/>
            <p:nvPr/>
          </p:nvSpPr>
          <p:spPr>
            <a:xfrm>
              <a:off x="1165062" y="4187530"/>
              <a:ext cx="86274" cy="85419"/>
            </a:xfrm>
            <a:custGeom>
              <a:avLst/>
              <a:gdLst/>
              <a:ahLst/>
              <a:cxnLst/>
              <a:rect l="l" t="t" r="r" b="b"/>
              <a:pathLst>
                <a:path w="2322" h="2299" extrusionOk="0">
                  <a:moveTo>
                    <a:pt x="0" y="0"/>
                  </a:moveTo>
                  <a:lnTo>
                    <a:pt x="0" y="0"/>
                  </a:lnTo>
                  <a:cubicBezTo>
                    <a:pt x="202" y="1346"/>
                    <a:pt x="1845" y="2298"/>
                    <a:pt x="1845" y="2298"/>
                  </a:cubicBezTo>
                  <a:lnTo>
                    <a:pt x="2322" y="2048"/>
                  </a:lnTo>
                  <a:cubicBezTo>
                    <a:pt x="1334" y="1750"/>
                    <a:pt x="393" y="100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3" name="Google Shape;753;p22"/>
            <p:cNvSpPr/>
            <p:nvPr/>
          </p:nvSpPr>
          <p:spPr>
            <a:xfrm>
              <a:off x="1089820" y="4270686"/>
              <a:ext cx="59337" cy="72601"/>
            </a:xfrm>
            <a:custGeom>
              <a:avLst/>
              <a:gdLst/>
              <a:ahLst/>
              <a:cxnLst/>
              <a:rect l="l" t="t" r="r" b="b"/>
              <a:pathLst>
                <a:path w="1597" h="1954" extrusionOk="0">
                  <a:moveTo>
                    <a:pt x="1" y="1"/>
                  </a:moveTo>
                  <a:lnTo>
                    <a:pt x="1" y="1"/>
                  </a:lnTo>
                  <a:cubicBezTo>
                    <a:pt x="37" y="1013"/>
                    <a:pt x="1334" y="1953"/>
                    <a:pt x="1334" y="1953"/>
                  </a:cubicBezTo>
                  <a:lnTo>
                    <a:pt x="1596" y="1751"/>
                  </a:lnTo>
                  <a:cubicBezTo>
                    <a:pt x="942" y="1513"/>
                    <a:pt x="275" y="77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4" name="Google Shape;754;p22"/>
            <p:cNvSpPr/>
            <p:nvPr/>
          </p:nvSpPr>
          <p:spPr>
            <a:xfrm>
              <a:off x="1730877" y="3916774"/>
              <a:ext cx="58854" cy="92070"/>
            </a:xfrm>
            <a:custGeom>
              <a:avLst/>
              <a:gdLst/>
              <a:ahLst/>
              <a:cxnLst/>
              <a:rect l="l" t="t" r="r" b="b"/>
              <a:pathLst>
                <a:path w="1584" h="2478" extrusionOk="0">
                  <a:moveTo>
                    <a:pt x="560" y="1"/>
                  </a:moveTo>
                  <a:lnTo>
                    <a:pt x="179" y="393"/>
                  </a:lnTo>
                  <a:cubicBezTo>
                    <a:pt x="179" y="393"/>
                    <a:pt x="0" y="2358"/>
                    <a:pt x="1584" y="2477"/>
                  </a:cubicBezTo>
                  <a:cubicBezTo>
                    <a:pt x="703" y="2167"/>
                    <a:pt x="250" y="929"/>
                    <a:pt x="560" y="1"/>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5" name="Google Shape;755;p22"/>
            <p:cNvSpPr/>
            <p:nvPr/>
          </p:nvSpPr>
          <p:spPr>
            <a:xfrm>
              <a:off x="1626914" y="3988894"/>
              <a:ext cx="92033" cy="137622"/>
            </a:xfrm>
            <a:custGeom>
              <a:avLst/>
              <a:gdLst/>
              <a:ahLst/>
              <a:cxnLst/>
              <a:rect l="l" t="t" r="r" b="b"/>
              <a:pathLst>
                <a:path w="2477" h="3704" extrusionOk="0">
                  <a:moveTo>
                    <a:pt x="655" y="0"/>
                  </a:moveTo>
                  <a:lnTo>
                    <a:pt x="0" y="453"/>
                  </a:lnTo>
                  <a:cubicBezTo>
                    <a:pt x="0" y="453"/>
                    <a:pt x="48" y="2953"/>
                    <a:pt x="2477" y="3703"/>
                  </a:cubicBezTo>
                  <a:cubicBezTo>
                    <a:pt x="1548" y="3203"/>
                    <a:pt x="655" y="1786"/>
                    <a:pt x="655"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6" name="Google Shape;756;p22"/>
            <p:cNvSpPr/>
            <p:nvPr/>
          </p:nvSpPr>
          <p:spPr>
            <a:xfrm>
              <a:off x="1497721" y="4079146"/>
              <a:ext cx="100913" cy="157946"/>
            </a:xfrm>
            <a:custGeom>
              <a:avLst/>
              <a:gdLst/>
              <a:ahLst/>
              <a:cxnLst/>
              <a:rect l="l" t="t" r="r" b="b"/>
              <a:pathLst>
                <a:path w="2716" h="4251" extrusionOk="0">
                  <a:moveTo>
                    <a:pt x="679" y="0"/>
                  </a:moveTo>
                  <a:cubicBezTo>
                    <a:pt x="501" y="72"/>
                    <a:pt x="334" y="167"/>
                    <a:pt x="179" y="286"/>
                  </a:cubicBezTo>
                  <a:cubicBezTo>
                    <a:pt x="1" y="1441"/>
                    <a:pt x="774" y="3441"/>
                    <a:pt x="2715" y="4251"/>
                  </a:cubicBezTo>
                  <a:cubicBezTo>
                    <a:pt x="1274" y="3346"/>
                    <a:pt x="477" y="1691"/>
                    <a:pt x="679"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7" name="Google Shape;757;p22"/>
            <p:cNvSpPr/>
            <p:nvPr/>
          </p:nvSpPr>
          <p:spPr>
            <a:xfrm>
              <a:off x="1346867" y="4183555"/>
              <a:ext cx="96900" cy="149549"/>
            </a:xfrm>
            <a:custGeom>
              <a:avLst/>
              <a:gdLst/>
              <a:ahLst/>
              <a:cxnLst/>
              <a:rect l="l" t="t" r="r" b="b"/>
              <a:pathLst>
                <a:path w="2608" h="4025" extrusionOk="0">
                  <a:moveTo>
                    <a:pt x="798" y="0"/>
                  </a:moveTo>
                  <a:cubicBezTo>
                    <a:pt x="548" y="83"/>
                    <a:pt x="334" y="226"/>
                    <a:pt x="155" y="417"/>
                  </a:cubicBezTo>
                  <a:cubicBezTo>
                    <a:pt x="0" y="1262"/>
                    <a:pt x="965" y="3477"/>
                    <a:pt x="2608" y="4024"/>
                  </a:cubicBezTo>
                  <a:cubicBezTo>
                    <a:pt x="1060" y="2834"/>
                    <a:pt x="798" y="1976"/>
                    <a:pt x="798" y="0"/>
                  </a:cubicBezTo>
                  <a:close/>
                </a:path>
              </a:pathLst>
            </a:custGeom>
            <a:solidFill>
              <a:srgbClr val="264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8" name="Google Shape;758;p22"/>
            <p:cNvSpPr/>
            <p:nvPr/>
          </p:nvSpPr>
          <p:spPr>
            <a:xfrm>
              <a:off x="1238928" y="4264481"/>
              <a:ext cx="58408" cy="106226"/>
            </a:xfrm>
            <a:custGeom>
              <a:avLst/>
              <a:gdLst/>
              <a:ahLst/>
              <a:cxnLst/>
              <a:rect l="l" t="t" r="r" b="b"/>
              <a:pathLst>
                <a:path w="1572" h="2859" extrusionOk="0">
                  <a:moveTo>
                    <a:pt x="393" y="1"/>
                  </a:moveTo>
                  <a:lnTo>
                    <a:pt x="0" y="382"/>
                  </a:lnTo>
                  <a:cubicBezTo>
                    <a:pt x="0" y="382"/>
                    <a:pt x="381" y="2239"/>
                    <a:pt x="1572" y="2858"/>
                  </a:cubicBezTo>
                  <a:cubicBezTo>
                    <a:pt x="739" y="2168"/>
                    <a:pt x="346" y="1037"/>
                    <a:pt x="3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9" name="Google Shape;759;p22"/>
            <p:cNvSpPr/>
            <p:nvPr/>
          </p:nvSpPr>
          <p:spPr>
            <a:xfrm>
              <a:off x="1141579" y="4337492"/>
              <a:ext cx="52686" cy="77431"/>
            </a:xfrm>
            <a:custGeom>
              <a:avLst/>
              <a:gdLst/>
              <a:ahLst/>
              <a:cxnLst/>
              <a:rect l="l" t="t" r="r" b="b"/>
              <a:pathLst>
                <a:path w="1418" h="2084" extrusionOk="0">
                  <a:moveTo>
                    <a:pt x="275" y="0"/>
                  </a:moveTo>
                  <a:lnTo>
                    <a:pt x="1" y="179"/>
                  </a:lnTo>
                  <a:cubicBezTo>
                    <a:pt x="1" y="179"/>
                    <a:pt x="477" y="1715"/>
                    <a:pt x="1418" y="2084"/>
                  </a:cubicBezTo>
                  <a:cubicBezTo>
                    <a:pt x="763" y="1584"/>
                    <a:pt x="287" y="703"/>
                    <a:pt x="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0" name="Google Shape;760;p22"/>
            <p:cNvSpPr/>
            <p:nvPr/>
          </p:nvSpPr>
          <p:spPr>
            <a:xfrm>
              <a:off x="670884" y="3474133"/>
              <a:ext cx="1328960" cy="539008"/>
            </a:xfrm>
            <a:custGeom>
              <a:avLst/>
              <a:gdLst/>
              <a:ahLst/>
              <a:cxnLst/>
              <a:rect l="l" t="t" r="r" b="b"/>
              <a:pathLst>
                <a:path w="35768" h="14507" extrusionOk="0">
                  <a:moveTo>
                    <a:pt x="15699" y="0"/>
                  </a:moveTo>
                  <a:cubicBezTo>
                    <a:pt x="11030" y="0"/>
                    <a:pt x="5738" y="1177"/>
                    <a:pt x="1" y="4234"/>
                  </a:cubicBezTo>
                  <a:cubicBezTo>
                    <a:pt x="7884" y="11370"/>
                    <a:pt x="15591" y="14507"/>
                    <a:pt x="22463" y="14507"/>
                  </a:cubicBezTo>
                  <a:cubicBezTo>
                    <a:pt x="27412" y="14507"/>
                    <a:pt x="31929" y="12880"/>
                    <a:pt x="35767" y="9949"/>
                  </a:cubicBezTo>
                  <a:cubicBezTo>
                    <a:pt x="33645" y="6034"/>
                    <a:pt x="26269" y="0"/>
                    <a:pt x="156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1" name="Google Shape;761;p22"/>
            <p:cNvSpPr/>
            <p:nvPr/>
          </p:nvSpPr>
          <p:spPr>
            <a:xfrm>
              <a:off x="841654" y="3669054"/>
              <a:ext cx="1158196" cy="180276"/>
            </a:xfrm>
            <a:custGeom>
              <a:avLst/>
              <a:gdLst/>
              <a:ahLst/>
              <a:cxnLst/>
              <a:rect l="l" t="t" r="r" b="b"/>
              <a:pathLst>
                <a:path w="31172" h="4852" extrusionOk="0">
                  <a:moveTo>
                    <a:pt x="1" y="0"/>
                  </a:moveTo>
                  <a:lnTo>
                    <a:pt x="1" y="0"/>
                  </a:lnTo>
                  <a:cubicBezTo>
                    <a:pt x="14076" y="3012"/>
                    <a:pt x="25022" y="4851"/>
                    <a:pt x="29510" y="4851"/>
                  </a:cubicBezTo>
                  <a:cubicBezTo>
                    <a:pt x="30239" y="4851"/>
                    <a:pt x="30797" y="4803"/>
                    <a:pt x="31171" y="4703"/>
                  </a:cubicBezTo>
                  <a:cubicBezTo>
                    <a:pt x="28587" y="3274"/>
                    <a:pt x="17134" y="18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2" name="Google Shape;762;p22"/>
            <p:cNvSpPr/>
            <p:nvPr/>
          </p:nvSpPr>
          <p:spPr>
            <a:xfrm>
              <a:off x="1766695" y="3689378"/>
              <a:ext cx="72155" cy="123912"/>
            </a:xfrm>
            <a:custGeom>
              <a:avLst/>
              <a:gdLst/>
              <a:ahLst/>
              <a:cxnLst/>
              <a:rect l="l" t="t" r="r" b="b"/>
              <a:pathLst>
                <a:path w="1942" h="3335" extrusionOk="0">
                  <a:moveTo>
                    <a:pt x="1691" y="1"/>
                  </a:moveTo>
                  <a:lnTo>
                    <a:pt x="1691" y="1"/>
                  </a:lnTo>
                  <a:cubicBezTo>
                    <a:pt x="1" y="1037"/>
                    <a:pt x="1298" y="3096"/>
                    <a:pt x="1298" y="3096"/>
                  </a:cubicBezTo>
                  <a:lnTo>
                    <a:pt x="1941" y="3335"/>
                  </a:lnTo>
                  <a:cubicBezTo>
                    <a:pt x="1072" y="2465"/>
                    <a:pt x="893" y="834"/>
                    <a:pt x="1691"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3" name="Google Shape;763;p22"/>
            <p:cNvSpPr/>
            <p:nvPr/>
          </p:nvSpPr>
          <p:spPr>
            <a:xfrm>
              <a:off x="1599901" y="3598271"/>
              <a:ext cx="87203" cy="191125"/>
            </a:xfrm>
            <a:custGeom>
              <a:avLst/>
              <a:gdLst/>
              <a:ahLst/>
              <a:cxnLst/>
              <a:rect l="l" t="t" r="r" b="b"/>
              <a:pathLst>
                <a:path w="2347" h="5144" extrusionOk="0">
                  <a:moveTo>
                    <a:pt x="2287" y="0"/>
                  </a:moveTo>
                  <a:lnTo>
                    <a:pt x="2287" y="0"/>
                  </a:lnTo>
                  <a:cubicBezTo>
                    <a:pt x="1" y="2203"/>
                    <a:pt x="1358" y="5013"/>
                    <a:pt x="1358" y="5013"/>
                  </a:cubicBezTo>
                  <a:lnTo>
                    <a:pt x="2346" y="5144"/>
                  </a:lnTo>
                  <a:cubicBezTo>
                    <a:pt x="1334" y="3155"/>
                    <a:pt x="1537" y="1084"/>
                    <a:pt x="2287"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4" name="Google Shape;764;p22"/>
            <p:cNvSpPr/>
            <p:nvPr/>
          </p:nvSpPr>
          <p:spPr>
            <a:xfrm>
              <a:off x="1425155" y="3542946"/>
              <a:ext cx="68179" cy="218583"/>
            </a:xfrm>
            <a:custGeom>
              <a:avLst/>
              <a:gdLst/>
              <a:ahLst/>
              <a:cxnLst/>
              <a:rect l="l" t="t" r="r" b="b"/>
              <a:pathLst>
                <a:path w="1835" h="5883" extrusionOk="0">
                  <a:moveTo>
                    <a:pt x="1703" y="1"/>
                  </a:moveTo>
                  <a:lnTo>
                    <a:pt x="1703" y="1"/>
                  </a:lnTo>
                  <a:cubicBezTo>
                    <a:pt x="1" y="1989"/>
                    <a:pt x="263" y="4644"/>
                    <a:pt x="1120" y="5835"/>
                  </a:cubicBezTo>
                  <a:cubicBezTo>
                    <a:pt x="1271" y="5867"/>
                    <a:pt x="1432" y="5882"/>
                    <a:pt x="1594" y="5882"/>
                  </a:cubicBezTo>
                  <a:cubicBezTo>
                    <a:pt x="1674" y="5882"/>
                    <a:pt x="1755" y="5879"/>
                    <a:pt x="1834" y="5871"/>
                  </a:cubicBezTo>
                  <a:cubicBezTo>
                    <a:pt x="656" y="4097"/>
                    <a:pt x="608" y="1822"/>
                    <a:pt x="1703"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5" name="Google Shape;765;p22"/>
            <p:cNvSpPr/>
            <p:nvPr/>
          </p:nvSpPr>
          <p:spPr>
            <a:xfrm>
              <a:off x="1205748" y="3523476"/>
              <a:ext cx="65504" cy="204761"/>
            </a:xfrm>
            <a:custGeom>
              <a:avLst/>
              <a:gdLst/>
              <a:ahLst/>
              <a:cxnLst/>
              <a:rect l="l" t="t" r="r" b="b"/>
              <a:pathLst>
                <a:path w="1763" h="5511" extrusionOk="0">
                  <a:moveTo>
                    <a:pt x="1524" y="1"/>
                  </a:moveTo>
                  <a:lnTo>
                    <a:pt x="1524" y="1"/>
                  </a:lnTo>
                  <a:cubicBezTo>
                    <a:pt x="0" y="1537"/>
                    <a:pt x="179" y="4525"/>
                    <a:pt x="822" y="5394"/>
                  </a:cubicBezTo>
                  <a:cubicBezTo>
                    <a:pt x="1033" y="5470"/>
                    <a:pt x="1255" y="5510"/>
                    <a:pt x="1482" y="5510"/>
                  </a:cubicBezTo>
                  <a:cubicBezTo>
                    <a:pt x="1575" y="5510"/>
                    <a:pt x="1669" y="5504"/>
                    <a:pt x="1763" y="5490"/>
                  </a:cubicBezTo>
                  <a:cubicBezTo>
                    <a:pt x="655" y="3287"/>
                    <a:pt x="477" y="2192"/>
                    <a:pt x="1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6" name="Google Shape;766;p22"/>
            <p:cNvSpPr/>
            <p:nvPr/>
          </p:nvSpPr>
          <p:spPr>
            <a:xfrm>
              <a:off x="1041629" y="3563753"/>
              <a:ext cx="47818" cy="142935"/>
            </a:xfrm>
            <a:custGeom>
              <a:avLst/>
              <a:gdLst/>
              <a:ahLst/>
              <a:cxnLst/>
              <a:rect l="l" t="t" r="r" b="b"/>
              <a:pathLst>
                <a:path w="1287" h="3847" extrusionOk="0">
                  <a:moveTo>
                    <a:pt x="988" y="0"/>
                  </a:moveTo>
                  <a:lnTo>
                    <a:pt x="988" y="0"/>
                  </a:lnTo>
                  <a:cubicBezTo>
                    <a:pt x="0" y="1358"/>
                    <a:pt x="631" y="3644"/>
                    <a:pt x="631" y="3644"/>
                  </a:cubicBezTo>
                  <a:lnTo>
                    <a:pt x="1286" y="3846"/>
                  </a:lnTo>
                  <a:cubicBezTo>
                    <a:pt x="643" y="2715"/>
                    <a:pt x="453" y="1239"/>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7" name="Google Shape;767;p22"/>
            <p:cNvSpPr/>
            <p:nvPr/>
          </p:nvSpPr>
          <p:spPr>
            <a:xfrm>
              <a:off x="907123" y="3572596"/>
              <a:ext cx="31433" cy="109756"/>
            </a:xfrm>
            <a:custGeom>
              <a:avLst/>
              <a:gdLst/>
              <a:ahLst/>
              <a:cxnLst/>
              <a:rect l="l" t="t" r="r" b="b"/>
              <a:pathLst>
                <a:path w="846" h="2954" extrusionOk="0">
                  <a:moveTo>
                    <a:pt x="846" y="1"/>
                  </a:moveTo>
                  <a:cubicBezTo>
                    <a:pt x="1" y="941"/>
                    <a:pt x="346" y="2918"/>
                    <a:pt x="346" y="2918"/>
                  </a:cubicBezTo>
                  <a:lnTo>
                    <a:pt x="751" y="2953"/>
                  </a:lnTo>
                  <a:cubicBezTo>
                    <a:pt x="370" y="2179"/>
                    <a:pt x="405" y="929"/>
                    <a:pt x="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8" name="Google Shape;768;p22"/>
            <p:cNvSpPr/>
            <p:nvPr/>
          </p:nvSpPr>
          <p:spPr>
            <a:xfrm>
              <a:off x="1743250" y="3831389"/>
              <a:ext cx="94262" cy="115515"/>
            </a:xfrm>
            <a:custGeom>
              <a:avLst/>
              <a:gdLst/>
              <a:ahLst/>
              <a:cxnLst/>
              <a:rect l="l" t="t" r="r" b="b"/>
              <a:pathLst>
                <a:path w="2537" h="3109" extrusionOk="0">
                  <a:moveTo>
                    <a:pt x="2537" y="1"/>
                  </a:moveTo>
                  <a:lnTo>
                    <a:pt x="1858" y="24"/>
                  </a:lnTo>
                  <a:cubicBezTo>
                    <a:pt x="1858" y="24"/>
                    <a:pt x="0" y="1620"/>
                    <a:pt x="1298" y="3108"/>
                  </a:cubicBezTo>
                  <a:cubicBezTo>
                    <a:pt x="786" y="2072"/>
                    <a:pt x="1453" y="560"/>
                    <a:pt x="2537"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9" name="Google Shape;769;p22"/>
            <p:cNvSpPr/>
            <p:nvPr/>
          </p:nvSpPr>
          <p:spPr>
            <a:xfrm>
              <a:off x="1569842" y="3802184"/>
              <a:ext cx="115478" cy="188041"/>
            </a:xfrm>
            <a:custGeom>
              <a:avLst/>
              <a:gdLst/>
              <a:ahLst/>
              <a:cxnLst/>
              <a:rect l="l" t="t" r="r" b="b"/>
              <a:pathLst>
                <a:path w="3108" h="5061" extrusionOk="0">
                  <a:moveTo>
                    <a:pt x="2131" y="1"/>
                  </a:moveTo>
                  <a:cubicBezTo>
                    <a:pt x="2131" y="1"/>
                    <a:pt x="0" y="2287"/>
                    <a:pt x="1524" y="5061"/>
                  </a:cubicBezTo>
                  <a:cubicBezTo>
                    <a:pt x="1131" y="3811"/>
                    <a:pt x="1548" y="1775"/>
                    <a:pt x="3108" y="179"/>
                  </a:cubicBezTo>
                  <a:lnTo>
                    <a:pt x="2131" y="1"/>
                  </a:ln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0" name="Google Shape;770;p22"/>
            <p:cNvSpPr/>
            <p:nvPr/>
          </p:nvSpPr>
          <p:spPr>
            <a:xfrm>
              <a:off x="1384023" y="3771233"/>
              <a:ext cx="107972" cy="213270"/>
            </a:xfrm>
            <a:custGeom>
              <a:avLst/>
              <a:gdLst/>
              <a:ahLst/>
              <a:cxnLst/>
              <a:rect l="l" t="t" r="r" b="b"/>
              <a:pathLst>
                <a:path w="2906" h="5740" extrusionOk="0">
                  <a:moveTo>
                    <a:pt x="2215" y="0"/>
                  </a:moveTo>
                  <a:cubicBezTo>
                    <a:pt x="1036" y="870"/>
                    <a:pt x="1" y="3334"/>
                    <a:pt x="1036" y="5739"/>
                  </a:cubicBezTo>
                  <a:cubicBezTo>
                    <a:pt x="536" y="3679"/>
                    <a:pt x="1263" y="1512"/>
                    <a:pt x="2906" y="179"/>
                  </a:cubicBezTo>
                  <a:cubicBezTo>
                    <a:pt x="2680" y="84"/>
                    <a:pt x="2453" y="24"/>
                    <a:pt x="2215"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1" name="Google Shape;771;p22"/>
            <p:cNvSpPr/>
            <p:nvPr/>
          </p:nvSpPr>
          <p:spPr>
            <a:xfrm>
              <a:off x="1163724" y="3736678"/>
              <a:ext cx="106635" cy="199151"/>
            </a:xfrm>
            <a:custGeom>
              <a:avLst/>
              <a:gdLst/>
              <a:ahLst/>
              <a:cxnLst/>
              <a:rect l="l" t="t" r="r" b="b"/>
              <a:pathLst>
                <a:path w="2870" h="5360" extrusionOk="0">
                  <a:moveTo>
                    <a:pt x="2021" y="0"/>
                  </a:moveTo>
                  <a:cubicBezTo>
                    <a:pt x="1994" y="0"/>
                    <a:pt x="1968" y="1"/>
                    <a:pt x="1941" y="2"/>
                  </a:cubicBezTo>
                  <a:cubicBezTo>
                    <a:pt x="1060" y="633"/>
                    <a:pt x="0" y="3443"/>
                    <a:pt x="1000" y="5360"/>
                  </a:cubicBezTo>
                  <a:cubicBezTo>
                    <a:pt x="643" y="2954"/>
                    <a:pt x="1143" y="1954"/>
                    <a:pt x="2870" y="192"/>
                  </a:cubicBezTo>
                  <a:cubicBezTo>
                    <a:pt x="2597" y="61"/>
                    <a:pt x="2314" y="0"/>
                    <a:pt x="2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2" name="Google Shape;772;p22"/>
            <p:cNvSpPr/>
            <p:nvPr/>
          </p:nvSpPr>
          <p:spPr>
            <a:xfrm>
              <a:off x="1016845" y="3708848"/>
              <a:ext cx="73455" cy="133201"/>
            </a:xfrm>
            <a:custGeom>
              <a:avLst/>
              <a:gdLst/>
              <a:ahLst/>
              <a:cxnLst/>
              <a:rect l="l" t="t" r="r" b="b"/>
              <a:pathLst>
                <a:path w="1977" h="3585" extrusionOk="0">
                  <a:moveTo>
                    <a:pt x="1286" y="1"/>
                  </a:moveTo>
                  <a:cubicBezTo>
                    <a:pt x="1286" y="1"/>
                    <a:pt x="0" y="1989"/>
                    <a:pt x="536" y="3584"/>
                  </a:cubicBezTo>
                  <a:cubicBezTo>
                    <a:pt x="405" y="2251"/>
                    <a:pt x="1036" y="906"/>
                    <a:pt x="1977" y="13"/>
                  </a:cubicBezTo>
                  <a:lnTo>
                    <a:pt x="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3" name="Google Shape;773;p22"/>
            <p:cNvSpPr/>
            <p:nvPr/>
          </p:nvSpPr>
          <p:spPr>
            <a:xfrm>
              <a:off x="886761" y="3683619"/>
              <a:ext cx="48710" cy="108864"/>
            </a:xfrm>
            <a:custGeom>
              <a:avLst/>
              <a:gdLst/>
              <a:ahLst/>
              <a:cxnLst/>
              <a:rect l="l" t="t" r="r" b="b"/>
              <a:pathLst>
                <a:path w="1311" h="2930" extrusionOk="0">
                  <a:moveTo>
                    <a:pt x="918" y="1"/>
                  </a:moveTo>
                  <a:cubicBezTo>
                    <a:pt x="918" y="1"/>
                    <a:pt x="1" y="1787"/>
                    <a:pt x="525" y="2930"/>
                  </a:cubicBezTo>
                  <a:cubicBezTo>
                    <a:pt x="394" y="1918"/>
                    <a:pt x="715" y="715"/>
                    <a:pt x="1311" y="84"/>
                  </a:cubicBezTo>
                  <a:lnTo>
                    <a:pt x="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4" name="Google Shape;774;p22"/>
            <p:cNvSpPr/>
            <p:nvPr/>
          </p:nvSpPr>
          <p:spPr>
            <a:xfrm>
              <a:off x="3661441" y="3440061"/>
              <a:ext cx="839257" cy="546922"/>
            </a:xfrm>
            <a:custGeom>
              <a:avLst/>
              <a:gdLst/>
              <a:ahLst/>
              <a:cxnLst/>
              <a:rect l="l" t="t" r="r" b="b"/>
              <a:pathLst>
                <a:path w="22588" h="14720" extrusionOk="0">
                  <a:moveTo>
                    <a:pt x="21827" y="1"/>
                  </a:moveTo>
                  <a:cubicBezTo>
                    <a:pt x="8841" y="1"/>
                    <a:pt x="1660" y="5999"/>
                    <a:pt x="1" y="14152"/>
                  </a:cubicBezTo>
                  <a:cubicBezTo>
                    <a:pt x="927" y="14498"/>
                    <a:pt x="2210" y="14719"/>
                    <a:pt x="3711" y="14719"/>
                  </a:cubicBezTo>
                  <a:cubicBezTo>
                    <a:pt x="9393" y="14719"/>
                    <a:pt x="18199" y="11553"/>
                    <a:pt x="22587" y="8"/>
                  </a:cubicBezTo>
                  <a:cubicBezTo>
                    <a:pt x="22331" y="3"/>
                    <a:pt x="22078" y="1"/>
                    <a:pt x="21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5" name="Google Shape;775;p22"/>
            <p:cNvSpPr/>
            <p:nvPr/>
          </p:nvSpPr>
          <p:spPr>
            <a:xfrm>
              <a:off x="3661441" y="3502260"/>
              <a:ext cx="726009" cy="463657"/>
            </a:xfrm>
            <a:custGeom>
              <a:avLst/>
              <a:gdLst/>
              <a:ahLst/>
              <a:cxnLst/>
              <a:rect l="l" t="t" r="r" b="b"/>
              <a:pathLst>
                <a:path w="19540" h="12479" extrusionOk="0">
                  <a:moveTo>
                    <a:pt x="19539" y="0"/>
                  </a:moveTo>
                  <a:lnTo>
                    <a:pt x="19539" y="0"/>
                  </a:lnTo>
                  <a:cubicBezTo>
                    <a:pt x="8788" y="5977"/>
                    <a:pt x="1144" y="10787"/>
                    <a:pt x="1" y="12478"/>
                  </a:cubicBezTo>
                  <a:cubicBezTo>
                    <a:pt x="2120" y="12038"/>
                    <a:pt x="9181" y="7287"/>
                    <a:pt x="19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6" name="Google Shape;776;p22"/>
            <p:cNvSpPr/>
            <p:nvPr/>
          </p:nvSpPr>
          <p:spPr>
            <a:xfrm>
              <a:off x="3765850" y="3898641"/>
              <a:ext cx="80998" cy="70817"/>
            </a:xfrm>
            <a:custGeom>
              <a:avLst/>
              <a:gdLst/>
              <a:ahLst/>
              <a:cxnLst/>
              <a:rect l="l" t="t" r="r" b="b"/>
              <a:pathLst>
                <a:path w="2180" h="1906" extrusionOk="0">
                  <a:moveTo>
                    <a:pt x="453" y="0"/>
                  </a:moveTo>
                  <a:lnTo>
                    <a:pt x="1" y="179"/>
                  </a:lnTo>
                  <a:cubicBezTo>
                    <a:pt x="894" y="239"/>
                    <a:pt x="1787" y="1060"/>
                    <a:pt x="1751" y="1905"/>
                  </a:cubicBezTo>
                  <a:cubicBezTo>
                    <a:pt x="2180" y="512"/>
                    <a:pt x="453" y="0"/>
                    <a:pt x="453"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7" name="Google Shape;777;p22"/>
            <p:cNvSpPr/>
            <p:nvPr/>
          </p:nvSpPr>
          <p:spPr>
            <a:xfrm>
              <a:off x="3861416" y="3830051"/>
              <a:ext cx="100913" cy="119490"/>
            </a:xfrm>
            <a:custGeom>
              <a:avLst/>
              <a:gdLst/>
              <a:ahLst/>
              <a:cxnLst/>
              <a:rect l="l" t="t" r="r" b="b"/>
              <a:pathLst>
                <a:path w="2716" h="3216" extrusionOk="0">
                  <a:moveTo>
                    <a:pt x="608" y="1"/>
                  </a:moveTo>
                  <a:lnTo>
                    <a:pt x="1" y="406"/>
                  </a:lnTo>
                  <a:cubicBezTo>
                    <a:pt x="1525" y="1013"/>
                    <a:pt x="2406" y="2251"/>
                    <a:pt x="2513" y="3216"/>
                  </a:cubicBezTo>
                  <a:cubicBezTo>
                    <a:pt x="2715" y="894"/>
                    <a:pt x="608" y="1"/>
                    <a:pt x="608"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8" name="Google Shape;778;p22"/>
            <p:cNvSpPr/>
            <p:nvPr/>
          </p:nvSpPr>
          <p:spPr>
            <a:xfrm>
              <a:off x="3982211" y="3754847"/>
              <a:ext cx="108418" cy="130117"/>
            </a:xfrm>
            <a:custGeom>
              <a:avLst/>
              <a:gdLst/>
              <a:ahLst/>
              <a:cxnLst/>
              <a:rect l="l" t="t" r="r" b="b"/>
              <a:pathLst>
                <a:path w="2918" h="3502" extrusionOk="0">
                  <a:moveTo>
                    <a:pt x="417" y="1"/>
                  </a:moveTo>
                  <a:cubicBezTo>
                    <a:pt x="262" y="84"/>
                    <a:pt x="119" y="191"/>
                    <a:pt x="0" y="322"/>
                  </a:cubicBezTo>
                  <a:cubicBezTo>
                    <a:pt x="1500" y="727"/>
                    <a:pt x="2631" y="1965"/>
                    <a:pt x="2917" y="3501"/>
                  </a:cubicBezTo>
                  <a:cubicBezTo>
                    <a:pt x="2893" y="1573"/>
                    <a:pt x="1464" y="227"/>
                    <a:pt x="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9" name="Google Shape;779;p22"/>
            <p:cNvSpPr/>
            <p:nvPr/>
          </p:nvSpPr>
          <p:spPr>
            <a:xfrm>
              <a:off x="4121547" y="3662849"/>
              <a:ext cx="107527" cy="123466"/>
            </a:xfrm>
            <a:custGeom>
              <a:avLst/>
              <a:gdLst/>
              <a:ahLst/>
              <a:cxnLst/>
              <a:rect l="l" t="t" r="r" b="b"/>
              <a:pathLst>
                <a:path w="2894" h="3323" extrusionOk="0">
                  <a:moveTo>
                    <a:pt x="560" y="0"/>
                  </a:moveTo>
                  <a:cubicBezTo>
                    <a:pt x="346" y="84"/>
                    <a:pt x="155" y="227"/>
                    <a:pt x="0" y="405"/>
                  </a:cubicBezTo>
                  <a:cubicBezTo>
                    <a:pt x="1679" y="1084"/>
                    <a:pt x="2310" y="1608"/>
                    <a:pt x="2787" y="3322"/>
                  </a:cubicBezTo>
                  <a:cubicBezTo>
                    <a:pt x="2894" y="1739"/>
                    <a:pt x="1334" y="167"/>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0" name="Google Shape;780;p22"/>
            <p:cNvSpPr/>
            <p:nvPr/>
          </p:nvSpPr>
          <p:spPr>
            <a:xfrm>
              <a:off x="4232161" y="3593404"/>
              <a:ext cx="75648" cy="81407"/>
            </a:xfrm>
            <a:custGeom>
              <a:avLst/>
              <a:gdLst/>
              <a:ahLst/>
              <a:cxnLst/>
              <a:rect l="l" t="t" r="r" b="b"/>
              <a:pathLst>
                <a:path w="2036" h="2191" extrusionOk="0">
                  <a:moveTo>
                    <a:pt x="452" y="0"/>
                  </a:moveTo>
                  <a:lnTo>
                    <a:pt x="0" y="214"/>
                  </a:lnTo>
                  <a:cubicBezTo>
                    <a:pt x="893" y="536"/>
                    <a:pt x="1726" y="1250"/>
                    <a:pt x="2036" y="2191"/>
                  </a:cubicBezTo>
                  <a:cubicBezTo>
                    <a:pt x="1917" y="965"/>
                    <a:pt x="452" y="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1" name="Google Shape;781;p22"/>
            <p:cNvSpPr/>
            <p:nvPr/>
          </p:nvSpPr>
          <p:spPr>
            <a:xfrm>
              <a:off x="4329473" y="3533657"/>
              <a:ext cx="51348" cy="68625"/>
            </a:xfrm>
            <a:custGeom>
              <a:avLst/>
              <a:gdLst/>
              <a:ahLst/>
              <a:cxnLst/>
              <a:rect l="l" t="t" r="r" b="b"/>
              <a:pathLst>
                <a:path w="1382" h="1847" extrusionOk="0">
                  <a:moveTo>
                    <a:pt x="239" y="1"/>
                  </a:moveTo>
                  <a:lnTo>
                    <a:pt x="0" y="167"/>
                  </a:lnTo>
                  <a:cubicBezTo>
                    <a:pt x="584" y="417"/>
                    <a:pt x="1167" y="1132"/>
                    <a:pt x="1370" y="1846"/>
                  </a:cubicBezTo>
                  <a:cubicBezTo>
                    <a:pt x="1382" y="929"/>
                    <a:pt x="239"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2" name="Google Shape;782;p22"/>
            <p:cNvSpPr/>
            <p:nvPr/>
          </p:nvSpPr>
          <p:spPr>
            <a:xfrm>
              <a:off x="3726947" y="3808389"/>
              <a:ext cx="53540" cy="85865"/>
            </a:xfrm>
            <a:custGeom>
              <a:avLst/>
              <a:gdLst/>
              <a:ahLst/>
              <a:cxnLst/>
              <a:rect l="l" t="t" r="r" b="b"/>
              <a:pathLst>
                <a:path w="1441" h="2311" extrusionOk="0">
                  <a:moveTo>
                    <a:pt x="0" y="1"/>
                  </a:moveTo>
                  <a:cubicBezTo>
                    <a:pt x="786" y="322"/>
                    <a:pt x="1155" y="1477"/>
                    <a:pt x="822" y="2310"/>
                  </a:cubicBezTo>
                  <a:lnTo>
                    <a:pt x="1191" y="1977"/>
                  </a:lnTo>
                  <a:cubicBezTo>
                    <a:pt x="1191" y="1977"/>
                    <a:pt x="1441" y="191"/>
                    <a:pt x="0"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3" name="Google Shape;783;p22"/>
            <p:cNvSpPr/>
            <p:nvPr/>
          </p:nvSpPr>
          <p:spPr>
            <a:xfrm>
              <a:off x="3797284" y="3704426"/>
              <a:ext cx="81407" cy="128779"/>
            </a:xfrm>
            <a:custGeom>
              <a:avLst/>
              <a:gdLst/>
              <a:ahLst/>
              <a:cxnLst/>
              <a:rect l="l" t="t" r="r" b="b"/>
              <a:pathLst>
                <a:path w="2191" h="3466" extrusionOk="0">
                  <a:moveTo>
                    <a:pt x="0" y="1"/>
                  </a:moveTo>
                  <a:lnTo>
                    <a:pt x="0" y="1"/>
                  </a:lnTo>
                  <a:cubicBezTo>
                    <a:pt x="834" y="489"/>
                    <a:pt x="1584" y="1834"/>
                    <a:pt x="1488" y="3465"/>
                  </a:cubicBezTo>
                  <a:lnTo>
                    <a:pt x="2120" y="3096"/>
                  </a:lnTo>
                  <a:cubicBezTo>
                    <a:pt x="2120" y="3096"/>
                    <a:pt x="2191" y="798"/>
                    <a:pt x="0"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4" name="Google Shape;784;p22"/>
            <p:cNvSpPr/>
            <p:nvPr/>
          </p:nvSpPr>
          <p:spPr>
            <a:xfrm>
              <a:off x="3913174" y="3608415"/>
              <a:ext cx="87203" cy="148694"/>
            </a:xfrm>
            <a:custGeom>
              <a:avLst/>
              <a:gdLst/>
              <a:ahLst/>
              <a:cxnLst/>
              <a:rect l="l" t="t" r="r" b="b"/>
              <a:pathLst>
                <a:path w="2347" h="4002" extrusionOk="0">
                  <a:moveTo>
                    <a:pt x="1" y="1"/>
                  </a:moveTo>
                  <a:lnTo>
                    <a:pt x="1" y="1"/>
                  </a:lnTo>
                  <a:cubicBezTo>
                    <a:pt x="1275" y="906"/>
                    <a:pt x="1918" y="2454"/>
                    <a:pt x="1656" y="4001"/>
                  </a:cubicBezTo>
                  <a:cubicBezTo>
                    <a:pt x="1822" y="3942"/>
                    <a:pt x="1977" y="3859"/>
                    <a:pt x="2120" y="3751"/>
                  </a:cubicBezTo>
                  <a:cubicBezTo>
                    <a:pt x="2346" y="2704"/>
                    <a:pt x="1739" y="846"/>
                    <a:pt x="1"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5" name="Google Shape;785;p22"/>
            <p:cNvSpPr/>
            <p:nvPr/>
          </p:nvSpPr>
          <p:spPr>
            <a:xfrm>
              <a:off x="4059607" y="3528343"/>
              <a:ext cx="83636" cy="139851"/>
            </a:xfrm>
            <a:custGeom>
              <a:avLst/>
              <a:gdLst/>
              <a:ahLst/>
              <a:cxnLst/>
              <a:rect l="l" t="t" r="r" b="b"/>
              <a:pathLst>
                <a:path w="2251" h="3764" extrusionOk="0">
                  <a:moveTo>
                    <a:pt x="1" y="1"/>
                  </a:moveTo>
                  <a:lnTo>
                    <a:pt x="1" y="1"/>
                  </a:lnTo>
                  <a:cubicBezTo>
                    <a:pt x="1358" y="1168"/>
                    <a:pt x="1560" y="1954"/>
                    <a:pt x="1465" y="3763"/>
                  </a:cubicBezTo>
                  <a:cubicBezTo>
                    <a:pt x="1691" y="3704"/>
                    <a:pt x="1894" y="3585"/>
                    <a:pt x="2072" y="3430"/>
                  </a:cubicBezTo>
                  <a:cubicBezTo>
                    <a:pt x="2251" y="2656"/>
                    <a:pt x="1489" y="5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6" name="Google Shape;786;p22"/>
            <p:cNvSpPr/>
            <p:nvPr/>
          </p:nvSpPr>
          <p:spPr>
            <a:xfrm>
              <a:off x="4195413" y="3500476"/>
              <a:ext cx="49156" cy="99575"/>
            </a:xfrm>
            <a:custGeom>
              <a:avLst/>
              <a:gdLst/>
              <a:ahLst/>
              <a:cxnLst/>
              <a:rect l="l" t="t" r="r" b="b"/>
              <a:pathLst>
                <a:path w="1323" h="2680" extrusionOk="0">
                  <a:moveTo>
                    <a:pt x="1" y="1"/>
                  </a:moveTo>
                  <a:cubicBezTo>
                    <a:pt x="727" y="679"/>
                    <a:pt x="1037" y="1739"/>
                    <a:pt x="941" y="2680"/>
                  </a:cubicBezTo>
                  <a:lnTo>
                    <a:pt x="1322" y="2358"/>
                  </a:lnTo>
                  <a:cubicBezTo>
                    <a:pt x="1322" y="2358"/>
                    <a:pt x="1072" y="63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7" name="Google Shape;787;p22"/>
            <p:cNvSpPr/>
            <p:nvPr/>
          </p:nvSpPr>
          <p:spPr>
            <a:xfrm>
              <a:off x="4291871" y="3465104"/>
              <a:ext cx="44697" cy="73010"/>
            </a:xfrm>
            <a:custGeom>
              <a:avLst/>
              <a:gdLst/>
              <a:ahLst/>
              <a:cxnLst/>
              <a:rect l="l" t="t" r="r" b="b"/>
              <a:pathLst>
                <a:path w="1203" h="1965" extrusionOk="0">
                  <a:moveTo>
                    <a:pt x="0" y="0"/>
                  </a:moveTo>
                  <a:lnTo>
                    <a:pt x="0" y="0"/>
                  </a:lnTo>
                  <a:cubicBezTo>
                    <a:pt x="572" y="500"/>
                    <a:pt x="965" y="1322"/>
                    <a:pt x="953" y="1965"/>
                  </a:cubicBezTo>
                  <a:lnTo>
                    <a:pt x="1203" y="1822"/>
                  </a:lnTo>
                  <a:cubicBezTo>
                    <a:pt x="1203" y="1822"/>
                    <a:pt x="846" y="38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8" name="Google Shape;788;p22"/>
            <p:cNvSpPr/>
            <p:nvPr/>
          </p:nvSpPr>
          <p:spPr>
            <a:xfrm>
              <a:off x="3764549" y="4103595"/>
              <a:ext cx="461428" cy="420595"/>
            </a:xfrm>
            <a:custGeom>
              <a:avLst/>
              <a:gdLst/>
              <a:ahLst/>
              <a:cxnLst/>
              <a:rect l="l" t="t" r="r" b="b"/>
              <a:pathLst>
                <a:path w="12419" h="11320" extrusionOk="0">
                  <a:moveTo>
                    <a:pt x="946" y="1"/>
                  </a:moveTo>
                  <a:cubicBezTo>
                    <a:pt x="727" y="1"/>
                    <a:pt x="507" y="7"/>
                    <a:pt x="286" y="21"/>
                  </a:cubicBezTo>
                  <a:cubicBezTo>
                    <a:pt x="0" y="2950"/>
                    <a:pt x="2750" y="10332"/>
                    <a:pt x="12418" y="11320"/>
                  </a:cubicBezTo>
                  <a:cubicBezTo>
                    <a:pt x="10479" y="3529"/>
                    <a:pt x="5950" y="1"/>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9" name="Google Shape;789;p22"/>
            <p:cNvSpPr/>
            <p:nvPr/>
          </p:nvSpPr>
          <p:spPr>
            <a:xfrm>
              <a:off x="3775139" y="4104338"/>
              <a:ext cx="395106" cy="361927"/>
            </a:xfrm>
            <a:custGeom>
              <a:avLst/>
              <a:gdLst/>
              <a:ahLst/>
              <a:cxnLst/>
              <a:rect l="l" t="t" r="r" b="b"/>
              <a:pathLst>
                <a:path w="10634" h="9741" extrusionOk="0">
                  <a:moveTo>
                    <a:pt x="1" y="1"/>
                  </a:moveTo>
                  <a:cubicBezTo>
                    <a:pt x="608" y="1203"/>
                    <a:pt x="4597" y="4680"/>
                    <a:pt x="10633" y="9740"/>
                  </a:cubicBezTo>
                  <a:cubicBezTo>
                    <a:pt x="5311" y="4228"/>
                    <a:pt x="1192" y="41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0" name="Google Shape;790;p22"/>
            <p:cNvSpPr/>
            <p:nvPr/>
          </p:nvSpPr>
          <p:spPr>
            <a:xfrm>
              <a:off x="3800368" y="4156988"/>
              <a:ext cx="35000" cy="49602"/>
            </a:xfrm>
            <a:custGeom>
              <a:avLst/>
              <a:gdLst/>
              <a:ahLst/>
              <a:cxnLst/>
              <a:rect l="l" t="t" r="r" b="b"/>
              <a:pathLst>
                <a:path w="942" h="1335" extrusionOk="0">
                  <a:moveTo>
                    <a:pt x="751" y="1"/>
                  </a:moveTo>
                  <a:lnTo>
                    <a:pt x="751" y="1"/>
                  </a:lnTo>
                  <a:cubicBezTo>
                    <a:pt x="858" y="548"/>
                    <a:pt x="513" y="1227"/>
                    <a:pt x="1" y="1334"/>
                  </a:cubicBezTo>
                  <a:cubicBezTo>
                    <a:pt x="15" y="1335"/>
                    <a:pt x="29" y="1335"/>
                    <a:pt x="43" y="1335"/>
                  </a:cubicBezTo>
                  <a:cubicBezTo>
                    <a:pt x="907" y="1335"/>
                    <a:pt x="941" y="251"/>
                    <a:pt x="941" y="251"/>
                  </a:cubicBezTo>
                  <a:lnTo>
                    <a:pt x="751" y="1"/>
                  </a:ln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1" name="Google Shape;791;p22"/>
            <p:cNvSpPr/>
            <p:nvPr/>
          </p:nvSpPr>
          <p:spPr>
            <a:xfrm>
              <a:off x="3832211" y="4204771"/>
              <a:ext cx="60228" cy="73455"/>
            </a:xfrm>
            <a:custGeom>
              <a:avLst/>
              <a:gdLst/>
              <a:ahLst/>
              <a:cxnLst/>
              <a:rect l="l" t="t" r="r" b="b"/>
              <a:pathLst>
                <a:path w="1621" h="1977" extrusionOk="0">
                  <a:moveTo>
                    <a:pt x="1287" y="1"/>
                  </a:moveTo>
                  <a:cubicBezTo>
                    <a:pt x="1168" y="1024"/>
                    <a:pt x="560" y="1751"/>
                    <a:pt x="1" y="1977"/>
                  </a:cubicBezTo>
                  <a:cubicBezTo>
                    <a:pt x="1430" y="1715"/>
                    <a:pt x="1620" y="310"/>
                    <a:pt x="1620" y="310"/>
                  </a:cubicBezTo>
                  <a:lnTo>
                    <a:pt x="1287" y="1"/>
                  </a:ln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2" name="Google Shape;792;p22"/>
            <p:cNvSpPr/>
            <p:nvPr/>
          </p:nvSpPr>
          <p:spPr>
            <a:xfrm>
              <a:off x="3892404" y="4264926"/>
              <a:ext cx="64613" cy="84082"/>
            </a:xfrm>
            <a:custGeom>
              <a:avLst/>
              <a:gdLst/>
              <a:ahLst/>
              <a:cxnLst/>
              <a:rect l="l" t="t" r="r" b="b"/>
              <a:pathLst>
                <a:path w="1739" h="2263" extrusionOk="0">
                  <a:moveTo>
                    <a:pt x="1453" y="1"/>
                  </a:moveTo>
                  <a:cubicBezTo>
                    <a:pt x="1441" y="977"/>
                    <a:pt x="881" y="1858"/>
                    <a:pt x="0" y="2263"/>
                  </a:cubicBezTo>
                  <a:cubicBezTo>
                    <a:pt x="1155" y="1941"/>
                    <a:pt x="1738" y="870"/>
                    <a:pt x="1715" y="203"/>
                  </a:cubicBezTo>
                  <a:cubicBezTo>
                    <a:pt x="1631" y="120"/>
                    <a:pt x="1548" y="60"/>
                    <a:pt x="14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3" name="Google Shape;793;p22"/>
            <p:cNvSpPr/>
            <p:nvPr/>
          </p:nvSpPr>
          <p:spPr>
            <a:xfrm>
              <a:off x="3973776" y="4334408"/>
              <a:ext cx="61529" cy="79660"/>
            </a:xfrm>
            <a:custGeom>
              <a:avLst/>
              <a:gdLst/>
              <a:ahLst/>
              <a:cxnLst/>
              <a:rect l="l" t="t" r="r" b="b"/>
              <a:pathLst>
                <a:path w="1656" h="2144" extrusionOk="0">
                  <a:moveTo>
                    <a:pt x="1299" y="0"/>
                  </a:moveTo>
                  <a:cubicBezTo>
                    <a:pt x="1168" y="1119"/>
                    <a:pt x="953" y="1584"/>
                    <a:pt x="1" y="2143"/>
                  </a:cubicBezTo>
                  <a:cubicBezTo>
                    <a:pt x="965" y="1953"/>
                    <a:pt x="1656" y="774"/>
                    <a:pt x="1632" y="274"/>
                  </a:cubicBezTo>
                  <a:cubicBezTo>
                    <a:pt x="1549" y="155"/>
                    <a:pt x="1430" y="60"/>
                    <a:pt x="1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4" name="Google Shape;794;p22"/>
            <p:cNvSpPr/>
            <p:nvPr/>
          </p:nvSpPr>
          <p:spPr>
            <a:xfrm>
              <a:off x="4053848" y="4388805"/>
              <a:ext cx="39421" cy="57107"/>
            </a:xfrm>
            <a:custGeom>
              <a:avLst/>
              <a:gdLst/>
              <a:ahLst/>
              <a:cxnLst/>
              <a:rect l="l" t="t" r="r" b="b"/>
              <a:pathLst>
                <a:path w="1061" h="1537" extrusionOk="0">
                  <a:moveTo>
                    <a:pt x="870" y="0"/>
                  </a:moveTo>
                  <a:cubicBezTo>
                    <a:pt x="822" y="620"/>
                    <a:pt x="501" y="1179"/>
                    <a:pt x="1" y="1536"/>
                  </a:cubicBezTo>
                  <a:cubicBezTo>
                    <a:pt x="727" y="1274"/>
                    <a:pt x="1060" y="239"/>
                    <a:pt x="1060" y="239"/>
                  </a:cubicBezTo>
                  <a:lnTo>
                    <a:pt x="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5" name="Google Shape;795;p22"/>
            <p:cNvSpPr/>
            <p:nvPr/>
          </p:nvSpPr>
          <p:spPr>
            <a:xfrm>
              <a:off x="4109174" y="4437480"/>
              <a:ext cx="34517" cy="40722"/>
            </a:xfrm>
            <a:custGeom>
              <a:avLst/>
              <a:gdLst/>
              <a:ahLst/>
              <a:cxnLst/>
              <a:rect l="l" t="t" r="r" b="b"/>
              <a:pathLst>
                <a:path w="929" h="1096" extrusionOk="0">
                  <a:moveTo>
                    <a:pt x="786" y="0"/>
                  </a:moveTo>
                  <a:cubicBezTo>
                    <a:pt x="691" y="453"/>
                    <a:pt x="405" y="846"/>
                    <a:pt x="0" y="1096"/>
                  </a:cubicBezTo>
                  <a:cubicBezTo>
                    <a:pt x="560" y="941"/>
                    <a:pt x="929" y="107"/>
                    <a:pt x="929" y="107"/>
                  </a:cubicBezTo>
                  <a:lnTo>
                    <a:pt x="7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6" name="Google Shape;796;p22"/>
            <p:cNvSpPr/>
            <p:nvPr/>
          </p:nvSpPr>
          <p:spPr>
            <a:xfrm>
              <a:off x="3833549" y="4118494"/>
              <a:ext cx="50902" cy="38084"/>
            </a:xfrm>
            <a:custGeom>
              <a:avLst/>
              <a:gdLst/>
              <a:ahLst/>
              <a:cxnLst/>
              <a:rect l="l" t="t" r="r" b="b"/>
              <a:pathLst>
                <a:path w="1370" h="1025" extrusionOk="0">
                  <a:moveTo>
                    <a:pt x="1263" y="1"/>
                  </a:moveTo>
                  <a:lnTo>
                    <a:pt x="1263" y="1"/>
                  </a:lnTo>
                  <a:cubicBezTo>
                    <a:pt x="1196" y="490"/>
                    <a:pt x="641" y="876"/>
                    <a:pt x="112" y="876"/>
                  </a:cubicBezTo>
                  <a:cubicBezTo>
                    <a:pt x="74" y="876"/>
                    <a:pt x="37" y="874"/>
                    <a:pt x="1" y="870"/>
                  </a:cubicBezTo>
                  <a:lnTo>
                    <a:pt x="1" y="870"/>
                  </a:lnTo>
                  <a:lnTo>
                    <a:pt x="262" y="1025"/>
                  </a:lnTo>
                  <a:cubicBezTo>
                    <a:pt x="262" y="1025"/>
                    <a:pt x="1370" y="894"/>
                    <a:pt x="1263"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7" name="Google Shape;797;p22"/>
            <p:cNvSpPr/>
            <p:nvPr/>
          </p:nvSpPr>
          <p:spPr>
            <a:xfrm>
              <a:off x="3885307" y="4144169"/>
              <a:ext cx="69034" cy="65504"/>
            </a:xfrm>
            <a:custGeom>
              <a:avLst/>
              <a:gdLst/>
              <a:ahLst/>
              <a:cxnLst/>
              <a:rect l="l" t="t" r="r" b="b"/>
              <a:pathLst>
                <a:path w="1858" h="1763" extrusionOk="0">
                  <a:moveTo>
                    <a:pt x="1858" y="0"/>
                  </a:moveTo>
                  <a:lnTo>
                    <a:pt x="1858" y="0"/>
                  </a:lnTo>
                  <a:cubicBezTo>
                    <a:pt x="1679" y="572"/>
                    <a:pt x="1001" y="1239"/>
                    <a:pt x="1" y="1441"/>
                  </a:cubicBezTo>
                  <a:lnTo>
                    <a:pt x="334" y="1762"/>
                  </a:lnTo>
                  <a:cubicBezTo>
                    <a:pt x="334" y="1762"/>
                    <a:pt x="1727" y="1441"/>
                    <a:pt x="1858" y="0"/>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8" name="Google Shape;798;p22"/>
            <p:cNvSpPr/>
            <p:nvPr/>
          </p:nvSpPr>
          <p:spPr>
            <a:xfrm>
              <a:off x="3951222" y="4198120"/>
              <a:ext cx="79214" cy="69963"/>
            </a:xfrm>
            <a:custGeom>
              <a:avLst/>
              <a:gdLst/>
              <a:ahLst/>
              <a:cxnLst/>
              <a:rect l="l" t="t" r="r" b="b"/>
              <a:pathLst>
                <a:path w="2132" h="1883" extrusionOk="0">
                  <a:moveTo>
                    <a:pt x="2132" y="1"/>
                  </a:moveTo>
                  <a:cubicBezTo>
                    <a:pt x="1787" y="906"/>
                    <a:pt x="965" y="1549"/>
                    <a:pt x="1" y="1644"/>
                  </a:cubicBezTo>
                  <a:cubicBezTo>
                    <a:pt x="60" y="1727"/>
                    <a:pt x="132" y="1811"/>
                    <a:pt x="215" y="1882"/>
                  </a:cubicBezTo>
                  <a:cubicBezTo>
                    <a:pt x="882" y="1846"/>
                    <a:pt x="1906" y="1180"/>
                    <a:pt x="2132" y="1"/>
                  </a:cubicBezTo>
                  <a:close/>
                </a:path>
              </a:pathLst>
            </a:custGeom>
            <a:solidFill>
              <a:srgbClr val="2F5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9" name="Google Shape;799;p22"/>
            <p:cNvSpPr/>
            <p:nvPr/>
          </p:nvSpPr>
          <p:spPr>
            <a:xfrm>
              <a:off x="4026873" y="4273324"/>
              <a:ext cx="75239" cy="66842"/>
            </a:xfrm>
            <a:custGeom>
              <a:avLst/>
              <a:gdLst/>
              <a:ahLst/>
              <a:cxnLst/>
              <a:rect l="l" t="t" r="r" b="b"/>
              <a:pathLst>
                <a:path w="2025" h="1799" extrusionOk="0">
                  <a:moveTo>
                    <a:pt x="2025" y="1"/>
                  </a:moveTo>
                  <a:lnTo>
                    <a:pt x="2025" y="1"/>
                  </a:lnTo>
                  <a:cubicBezTo>
                    <a:pt x="1548" y="1001"/>
                    <a:pt x="1096" y="1251"/>
                    <a:pt x="1" y="1489"/>
                  </a:cubicBezTo>
                  <a:cubicBezTo>
                    <a:pt x="72" y="1608"/>
                    <a:pt x="179" y="1715"/>
                    <a:pt x="298" y="1799"/>
                  </a:cubicBezTo>
                  <a:cubicBezTo>
                    <a:pt x="798" y="1775"/>
                    <a:pt x="1917" y="977"/>
                    <a:pt x="2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0" name="Google Shape;800;p22"/>
            <p:cNvSpPr/>
            <p:nvPr/>
          </p:nvSpPr>
          <p:spPr>
            <a:xfrm>
              <a:off x="4086137" y="4350311"/>
              <a:ext cx="54469" cy="43843"/>
            </a:xfrm>
            <a:custGeom>
              <a:avLst/>
              <a:gdLst/>
              <a:ahLst/>
              <a:cxnLst/>
              <a:rect l="l" t="t" r="r" b="b"/>
              <a:pathLst>
                <a:path w="1466" h="1180" extrusionOk="0">
                  <a:moveTo>
                    <a:pt x="1465" y="1"/>
                  </a:moveTo>
                  <a:lnTo>
                    <a:pt x="1465" y="1"/>
                  </a:lnTo>
                  <a:cubicBezTo>
                    <a:pt x="1156" y="536"/>
                    <a:pt x="620" y="906"/>
                    <a:pt x="1" y="1001"/>
                  </a:cubicBezTo>
                  <a:lnTo>
                    <a:pt x="263" y="1179"/>
                  </a:lnTo>
                  <a:cubicBezTo>
                    <a:pt x="263" y="1179"/>
                    <a:pt x="1263" y="751"/>
                    <a:pt x="1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1" name="Google Shape;801;p22"/>
            <p:cNvSpPr/>
            <p:nvPr/>
          </p:nvSpPr>
          <p:spPr>
            <a:xfrm>
              <a:off x="4139233" y="4402961"/>
              <a:ext cx="38084" cy="37638"/>
            </a:xfrm>
            <a:custGeom>
              <a:avLst/>
              <a:gdLst/>
              <a:ahLst/>
              <a:cxnLst/>
              <a:rect l="l" t="t" r="r" b="b"/>
              <a:pathLst>
                <a:path w="1025" h="1013" extrusionOk="0">
                  <a:moveTo>
                    <a:pt x="1025" y="0"/>
                  </a:moveTo>
                  <a:lnTo>
                    <a:pt x="1025" y="0"/>
                  </a:lnTo>
                  <a:cubicBezTo>
                    <a:pt x="822" y="417"/>
                    <a:pt x="441" y="739"/>
                    <a:pt x="1" y="882"/>
                  </a:cubicBezTo>
                  <a:lnTo>
                    <a:pt x="132" y="1013"/>
                  </a:lnTo>
                  <a:cubicBezTo>
                    <a:pt x="132" y="1013"/>
                    <a:pt x="929" y="560"/>
                    <a:pt x="1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2" name="Google Shape;802;p22"/>
            <p:cNvSpPr/>
            <p:nvPr/>
          </p:nvSpPr>
          <p:spPr>
            <a:xfrm>
              <a:off x="991170" y="4617538"/>
              <a:ext cx="3388647" cy="137585"/>
            </a:xfrm>
            <a:custGeom>
              <a:avLst/>
              <a:gdLst/>
              <a:ahLst/>
              <a:cxnLst/>
              <a:rect l="l" t="t" r="r" b="b"/>
              <a:pathLst>
                <a:path w="91203" h="3703" extrusionOk="0">
                  <a:moveTo>
                    <a:pt x="45602" y="0"/>
                  </a:moveTo>
                  <a:cubicBezTo>
                    <a:pt x="20420" y="0"/>
                    <a:pt x="1" y="833"/>
                    <a:pt x="1" y="1857"/>
                  </a:cubicBezTo>
                  <a:cubicBezTo>
                    <a:pt x="1" y="2881"/>
                    <a:pt x="20420" y="3703"/>
                    <a:pt x="45602" y="3703"/>
                  </a:cubicBezTo>
                  <a:cubicBezTo>
                    <a:pt x="70784" y="3703"/>
                    <a:pt x="91203" y="2881"/>
                    <a:pt x="91203" y="1857"/>
                  </a:cubicBezTo>
                  <a:cubicBezTo>
                    <a:pt x="91203" y="833"/>
                    <a:pt x="70784" y="0"/>
                    <a:pt x="45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3" name="Google Shape;803;p22"/>
            <p:cNvSpPr/>
            <p:nvPr/>
          </p:nvSpPr>
          <p:spPr>
            <a:xfrm>
              <a:off x="2326306" y="4316685"/>
              <a:ext cx="718466" cy="326072"/>
            </a:xfrm>
            <a:custGeom>
              <a:avLst/>
              <a:gdLst/>
              <a:ahLst/>
              <a:cxnLst/>
              <a:rect l="l" t="t" r="r" b="b"/>
              <a:pathLst>
                <a:path w="19337" h="8776" extrusionOk="0">
                  <a:moveTo>
                    <a:pt x="2430" y="1"/>
                  </a:moveTo>
                  <a:lnTo>
                    <a:pt x="1" y="8776"/>
                  </a:lnTo>
                  <a:lnTo>
                    <a:pt x="19337" y="8776"/>
                  </a:lnTo>
                  <a:lnTo>
                    <a:pt x="16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4" name="Google Shape;804;p22"/>
            <p:cNvSpPr/>
            <p:nvPr/>
          </p:nvSpPr>
          <p:spPr>
            <a:xfrm>
              <a:off x="2392667" y="4316685"/>
              <a:ext cx="585749" cy="85865"/>
            </a:xfrm>
            <a:custGeom>
              <a:avLst/>
              <a:gdLst/>
              <a:ahLst/>
              <a:cxnLst/>
              <a:rect l="l" t="t" r="r" b="b"/>
              <a:pathLst>
                <a:path w="15765" h="2311" extrusionOk="0">
                  <a:moveTo>
                    <a:pt x="644" y="1"/>
                  </a:moveTo>
                  <a:lnTo>
                    <a:pt x="1" y="2311"/>
                  </a:lnTo>
                  <a:lnTo>
                    <a:pt x="15765" y="2311"/>
                  </a:lnTo>
                  <a:lnTo>
                    <a:pt x="15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5" name="Google Shape;805;p22"/>
            <p:cNvSpPr/>
            <p:nvPr/>
          </p:nvSpPr>
          <p:spPr>
            <a:xfrm>
              <a:off x="2326306" y="4579044"/>
              <a:ext cx="718466" cy="63721"/>
            </a:xfrm>
            <a:custGeom>
              <a:avLst/>
              <a:gdLst/>
              <a:ahLst/>
              <a:cxnLst/>
              <a:rect l="l" t="t" r="r" b="b"/>
              <a:pathLst>
                <a:path w="19337" h="1715" extrusionOk="0">
                  <a:moveTo>
                    <a:pt x="477" y="0"/>
                  </a:moveTo>
                  <a:lnTo>
                    <a:pt x="1" y="1715"/>
                  </a:lnTo>
                  <a:lnTo>
                    <a:pt x="19337" y="1715"/>
                  </a:lnTo>
                  <a:lnTo>
                    <a:pt x="188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6" name="Google Shape;806;p22"/>
            <p:cNvSpPr/>
            <p:nvPr/>
          </p:nvSpPr>
          <p:spPr>
            <a:xfrm>
              <a:off x="2223680" y="4621068"/>
              <a:ext cx="920627" cy="50011"/>
            </a:xfrm>
            <a:custGeom>
              <a:avLst/>
              <a:gdLst/>
              <a:ahLst/>
              <a:cxnLst/>
              <a:rect l="l" t="t" r="r" b="b"/>
              <a:pathLst>
                <a:path w="24778" h="1346" extrusionOk="0">
                  <a:moveTo>
                    <a:pt x="453" y="0"/>
                  </a:moveTo>
                  <a:cubicBezTo>
                    <a:pt x="203" y="0"/>
                    <a:pt x="1" y="203"/>
                    <a:pt x="1" y="453"/>
                  </a:cubicBezTo>
                  <a:lnTo>
                    <a:pt x="1" y="1346"/>
                  </a:lnTo>
                  <a:lnTo>
                    <a:pt x="24778" y="1346"/>
                  </a:lnTo>
                  <a:lnTo>
                    <a:pt x="24778" y="453"/>
                  </a:lnTo>
                  <a:cubicBezTo>
                    <a:pt x="24778" y="203"/>
                    <a:pt x="24575" y="0"/>
                    <a:pt x="24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7" name="Google Shape;807;p22"/>
            <p:cNvSpPr/>
            <p:nvPr/>
          </p:nvSpPr>
          <p:spPr>
            <a:xfrm>
              <a:off x="1339770" y="4101700"/>
              <a:ext cx="2691917" cy="238015"/>
            </a:xfrm>
            <a:custGeom>
              <a:avLst/>
              <a:gdLst/>
              <a:ahLst/>
              <a:cxnLst/>
              <a:rect l="l" t="t" r="r" b="b"/>
              <a:pathLst>
                <a:path w="72451" h="6406" extrusionOk="0">
                  <a:moveTo>
                    <a:pt x="1" y="0"/>
                  </a:moveTo>
                  <a:lnTo>
                    <a:pt x="1" y="4465"/>
                  </a:lnTo>
                  <a:cubicBezTo>
                    <a:pt x="1" y="5537"/>
                    <a:pt x="858" y="6406"/>
                    <a:pt x="1930" y="6406"/>
                  </a:cubicBezTo>
                  <a:lnTo>
                    <a:pt x="70510" y="6406"/>
                  </a:lnTo>
                  <a:cubicBezTo>
                    <a:pt x="71581" y="6406"/>
                    <a:pt x="72451" y="5537"/>
                    <a:pt x="72451" y="4465"/>
                  </a:cubicBezTo>
                  <a:lnTo>
                    <a:pt x="724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8" name="Google Shape;808;p22"/>
            <p:cNvSpPr/>
            <p:nvPr/>
          </p:nvSpPr>
          <p:spPr>
            <a:xfrm>
              <a:off x="1339362" y="2498933"/>
              <a:ext cx="2691880" cy="1602755"/>
            </a:xfrm>
            <a:custGeom>
              <a:avLst/>
              <a:gdLst/>
              <a:ahLst/>
              <a:cxnLst/>
              <a:rect l="l" t="t" r="r" b="b"/>
              <a:pathLst>
                <a:path w="72450" h="43137" extrusionOk="0">
                  <a:moveTo>
                    <a:pt x="1941" y="0"/>
                  </a:moveTo>
                  <a:cubicBezTo>
                    <a:pt x="869" y="0"/>
                    <a:pt x="0" y="869"/>
                    <a:pt x="0" y="1929"/>
                  </a:cubicBezTo>
                  <a:lnTo>
                    <a:pt x="0" y="43136"/>
                  </a:lnTo>
                  <a:lnTo>
                    <a:pt x="72450" y="43136"/>
                  </a:lnTo>
                  <a:lnTo>
                    <a:pt x="72450" y="1929"/>
                  </a:lnTo>
                  <a:cubicBezTo>
                    <a:pt x="72450" y="869"/>
                    <a:pt x="71580" y="0"/>
                    <a:pt x="70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9" name="Google Shape;809;p22"/>
            <p:cNvSpPr/>
            <p:nvPr/>
          </p:nvSpPr>
          <p:spPr>
            <a:xfrm>
              <a:off x="1434036" y="2594461"/>
              <a:ext cx="2499454" cy="1409475"/>
            </a:xfrm>
            <a:custGeom>
              <a:avLst/>
              <a:gdLst/>
              <a:ahLst/>
              <a:cxnLst/>
              <a:rect l="l" t="t" r="r" b="b"/>
              <a:pathLst>
                <a:path w="67271" h="37935" extrusionOk="0">
                  <a:moveTo>
                    <a:pt x="0" y="1"/>
                  </a:moveTo>
                  <a:lnTo>
                    <a:pt x="67270" y="1"/>
                  </a:lnTo>
                  <a:lnTo>
                    <a:pt x="67270" y="37934"/>
                  </a:lnTo>
                  <a:lnTo>
                    <a:pt x="0" y="3793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0" name="Google Shape;810;p22"/>
            <p:cNvSpPr/>
            <p:nvPr/>
          </p:nvSpPr>
          <p:spPr>
            <a:xfrm>
              <a:off x="2647930" y="4171590"/>
              <a:ext cx="85419" cy="85865"/>
            </a:xfrm>
            <a:custGeom>
              <a:avLst/>
              <a:gdLst/>
              <a:ahLst/>
              <a:cxnLst/>
              <a:rect l="l" t="t" r="r" b="b"/>
              <a:pathLst>
                <a:path w="2299" h="2311" extrusionOk="0">
                  <a:moveTo>
                    <a:pt x="1144" y="1"/>
                  </a:moveTo>
                  <a:cubicBezTo>
                    <a:pt x="513" y="1"/>
                    <a:pt x="1" y="513"/>
                    <a:pt x="1" y="1155"/>
                  </a:cubicBezTo>
                  <a:cubicBezTo>
                    <a:pt x="1" y="1786"/>
                    <a:pt x="513" y="2310"/>
                    <a:pt x="1144" y="2310"/>
                  </a:cubicBezTo>
                  <a:cubicBezTo>
                    <a:pt x="1787" y="2310"/>
                    <a:pt x="2299" y="1786"/>
                    <a:pt x="2299" y="1155"/>
                  </a:cubicBezTo>
                  <a:cubicBezTo>
                    <a:pt x="2299" y="513"/>
                    <a:pt x="1787" y="1"/>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1" name="Google Shape;811;p22"/>
            <p:cNvSpPr/>
            <p:nvPr/>
          </p:nvSpPr>
          <p:spPr>
            <a:xfrm>
              <a:off x="1443779" y="2597606"/>
              <a:ext cx="2499528" cy="1386459"/>
            </a:xfrm>
            <a:custGeom>
              <a:avLst/>
              <a:gdLst/>
              <a:ahLst/>
              <a:cxnLst/>
              <a:rect l="l" t="t" r="r" b="b"/>
              <a:pathLst>
                <a:path w="71903" h="39970" extrusionOk="0">
                  <a:moveTo>
                    <a:pt x="1394" y="0"/>
                  </a:moveTo>
                  <a:cubicBezTo>
                    <a:pt x="870" y="0"/>
                    <a:pt x="358" y="214"/>
                    <a:pt x="1" y="595"/>
                  </a:cubicBezTo>
                  <a:lnTo>
                    <a:pt x="71903" y="39969"/>
                  </a:lnTo>
                  <a:lnTo>
                    <a:pt x="71903" y="1929"/>
                  </a:lnTo>
                  <a:cubicBezTo>
                    <a:pt x="71903" y="869"/>
                    <a:pt x="71033" y="0"/>
                    <a:pt x="69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2" name="Google Shape;812;p22"/>
            <p:cNvSpPr/>
            <p:nvPr/>
          </p:nvSpPr>
          <p:spPr>
            <a:xfrm>
              <a:off x="1830827" y="2499379"/>
              <a:ext cx="1708944" cy="1165664"/>
            </a:xfrm>
            <a:custGeom>
              <a:avLst/>
              <a:gdLst/>
              <a:ahLst/>
              <a:cxnLst/>
              <a:rect l="l" t="t" r="r" b="b"/>
              <a:pathLst>
                <a:path w="45995" h="31373" extrusionOk="0">
                  <a:moveTo>
                    <a:pt x="1" y="0"/>
                  </a:moveTo>
                  <a:cubicBezTo>
                    <a:pt x="1751" y="7858"/>
                    <a:pt x="5537" y="15061"/>
                    <a:pt x="11324" y="21526"/>
                  </a:cubicBezTo>
                  <a:cubicBezTo>
                    <a:pt x="16134" y="26896"/>
                    <a:pt x="21015" y="30158"/>
                    <a:pt x="23004" y="31373"/>
                  </a:cubicBezTo>
                  <a:cubicBezTo>
                    <a:pt x="24980" y="30147"/>
                    <a:pt x="29862" y="26872"/>
                    <a:pt x="34684" y="21491"/>
                  </a:cubicBezTo>
                  <a:cubicBezTo>
                    <a:pt x="40470" y="15026"/>
                    <a:pt x="44245" y="7834"/>
                    <a:pt x="45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3" name="Google Shape;813;p22"/>
            <p:cNvSpPr/>
            <p:nvPr/>
          </p:nvSpPr>
          <p:spPr>
            <a:xfrm>
              <a:off x="1790587" y="1550449"/>
              <a:ext cx="1789905" cy="1933658"/>
            </a:xfrm>
            <a:custGeom>
              <a:avLst/>
              <a:gdLst/>
              <a:ahLst/>
              <a:cxnLst/>
              <a:rect l="l" t="t" r="r" b="b"/>
              <a:pathLst>
                <a:path w="48174" h="52043" extrusionOk="0">
                  <a:moveTo>
                    <a:pt x="35767" y="42172"/>
                  </a:moveTo>
                  <a:cubicBezTo>
                    <a:pt x="30945" y="47554"/>
                    <a:pt x="26063" y="50828"/>
                    <a:pt x="24087" y="52042"/>
                  </a:cubicBezTo>
                  <a:cubicBezTo>
                    <a:pt x="22098" y="50828"/>
                    <a:pt x="17217" y="47566"/>
                    <a:pt x="12407" y="42196"/>
                  </a:cubicBezTo>
                  <a:cubicBezTo>
                    <a:pt x="4561" y="33445"/>
                    <a:pt x="393" y="23324"/>
                    <a:pt x="0" y="12061"/>
                  </a:cubicBezTo>
                  <a:cubicBezTo>
                    <a:pt x="12633" y="10466"/>
                    <a:pt x="20813" y="3382"/>
                    <a:pt x="24063" y="0"/>
                  </a:cubicBezTo>
                  <a:cubicBezTo>
                    <a:pt x="27135" y="3239"/>
                    <a:pt x="34802" y="9787"/>
                    <a:pt x="48173" y="11990"/>
                  </a:cubicBezTo>
                  <a:cubicBezTo>
                    <a:pt x="47792" y="23241"/>
                    <a:pt x="43625" y="33385"/>
                    <a:pt x="35767" y="421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4" name="Google Shape;814;p22"/>
            <p:cNvSpPr/>
            <p:nvPr/>
          </p:nvSpPr>
          <p:spPr>
            <a:xfrm>
              <a:off x="1838370" y="1615026"/>
              <a:ext cx="1693896" cy="1804061"/>
            </a:xfrm>
            <a:custGeom>
              <a:avLst/>
              <a:gdLst/>
              <a:ahLst/>
              <a:cxnLst/>
              <a:rect l="l" t="t" r="r" b="b"/>
              <a:pathLst>
                <a:path w="45590" h="48555" fill="none" extrusionOk="0">
                  <a:moveTo>
                    <a:pt x="33850" y="39351"/>
                  </a:moveTo>
                  <a:cubicBezTo>
                    <a:pt x="29290" y="44363"/>
                    <a:pt x="24670" y="47423"/>
                    <a:pt x="22801" y="48554"/>
                  </a:cubicBezTo>
                  <a:cubicBezTo>
                    <a:pt x="20920" y="47423"/>
                    <a:pt x="16300" y="44387"/>
                    <a:pt x="11752" y="39374"/>
                  </a:cubicBezTo>
                  <a:cubicBezTo>
                    <a:pt x="4322" y="31207"/>
                    <a:pt x="369" y="21765"/>
                    <a:pt x="0" y="11264"/>
                  </a:cubicBezTo>
                  <a:cubicBezTo>
                    <a:pt x="11966" y="9775"/>
                    <a:pt x="19705" y="3156"/>
                    <a:pt x="22765" y="0"/>
                  </a:cubicBezTo>
                  <a:cubicBezTo>
                    <a:pt x="25670" y="3025"/>
                    <a:pt x="32933" y="9144"/>
                    <a:pt x="45589" y="11192"/>
                  </a:cubicBezTo>
                  <a:cubicBezTo>
                    <a:pt x="45244" y="21694"/>
                    <a:pt x="41291" y="31147"/>
                    <a:pt x="33850" y="39351"/>
                  </a:cubicBezTo>
                  <a:close/>
                </a:path>
              </a:pathLst>
            </a:custGeom>
            <a:noFill/>
            <a:ln w="17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5" name="Google Shape;815;p22"/>
            <p:cNvSpPr/>
            <p:nvPr/>
          </p:nvSpPr>
          <p:spPr>
            <a:xfrm>
              <a:off x="1790587" y="1550449"/>
              <a:ext cx="894952" cy="1933658"/>
            </a:xfrm>
            <a:custGeom>
              <a:avLst/>
              <a:gdLst/>
              <a:ahLst/>
              <a:cxnLst/>
              <a:rect l="l" t="t" r="r" b="b"/>
              <a:pathLst>
                <a:path w="24087" h="52043" extrusionOk="0">
                  <a:moveTo>
                    <a:pt x="24063" y="0"/>
                  </a:moveTo>
                  <a:cubicBezTo>
                    <a:pt x="20813" y="3382"/>
                    <a:pt x="12633" y="10466"/>
                    <a:pt x="0" y="12061"/>
                  </a:cubicBezTo>
                  <a:cubicBezTo>
                    <a:pt x="393" y="23324"/>
                    <a:pt x="4561" y="33445"/>
                    <a:pt x="12407" y="42196"/>
                  </a:cubicBezTo>
                  <a:cubicBezTo>
                    <a:pt x="17217" y="47566"/>
                    <a:pt x="22098" y="50828"/>
                    <a:pt x="24087" y="52042"/>
                  </a:cubicBezTo>
                  <a:cubicBezTo>
                    <a:pt x="24087" y="45518"/>
                    <a:pt x="24063" y="9275"/>
                    <a:pt x="240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6" name="Google Shape;816;p22"/>
            <p:cNvSpPr/>
            <p:nvPr/>
          </p:nvSpPr>
          <p:spPr>
            <a:xfrm>
              <a:off x="1906477" y="1566559"/>
              <a:ext cx="22182" cy="22182"/>
            </a:xfrm>
            <a:custGeom>
              <a:avLst/>
              <a:gdLst/>
              <a:ahLst/>
              <a:cxnLst/>
              <a:rect l="l" t="t" r="r" b="b"/>
              <a:pathLst>
                <a:path w="597" h="597" extrusionOk="0">
                  <a:moveTo>
                    <a:pt x="299" y="1"/>
                  </a:moveTo>
                  <a:cubicBezTo>
                    <a:pt x="132" y="1"/>
                    <a:pt x="1" y="132"/>
                    <a:pt x="1" y="299"/>
                  </a:cubicBezTo>
                  <a:cubicBezTo>
                    <a:pt x="1" y="465"/>
                    <a:pt x="132" y="596"/>
                    <a:pt x="299" y="596"/>
                  </a:cubicBezTo>
                  <a:cubicBezTo>
                    <a:pt x="465" y="596"/>
                    <a:pt x="596" y="465"/>
                    <a:pt x="596" y="299"/>
                  </a:cubicBezTo>
                  <a:cubicBezTo>
                    <a:pt x="596" y="132"/>
                    <a:pt x="465"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7" name="Google Shape;817;p22"/>
            <p:cNvSpPr/>
            <p:nvPr/>
          </p:nvSpPr>
          <p:spPr>
            <a:xfrm>
              <a:off x="3436274" y="1566559"/>
              <a:ext cx="22144" cy="22182"/>
            </a:xfrm>
            <a:custGeom>
              <a:avLst/>
              <a:gdLst/>
              <a:ahLst/>
              <a:cxnLst/>
              <a:rect l="l" t="t" r="r" b="b"/>
              <a:pathLst>
                <a:path w="596" h="597" extrusionOk="0">
                  <a:moveTo>
                    <a:pt x="298" y="1"/>
                  </a:moveTo>
                  <a:cubicBezTo>
                    <a:pt x="144" y="1"/>
                    <a:pt x="1" y="132"/>
                    <a:pt x="1" y="299"/>
                  </a:cubicBezTo>
                  <a:cubicBezTo>
                    <a:pt x="1" y="465"/>
                    <a:pt x="144" y="596"/>
                    <a:pt x="298" y="596"/>
                  </a:cubicBezTo>
                  <a:cubicBezTo>
                    <a:pt x="465" y="596"/>
                    <a:pt x="596" y="465"/>
                    <a:pt x="596" y="299"/>
                  </a:cubicBezTo>
                  <a:cubicBezTo>
                    <a:pt x="596" y="132"/>
                    <a:pt x="465"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8" name="Google Shape;818;p22"/>
            <p:cNvSpPr/>
            <p:nvPr/>
          </p:nvSpPr>
          <p:spPr>
            <a:xfrm>
              <a:off x="1514516" y="1933120"/>
              <a:ext cx="73047" cy="73455"/>
            </a:xfrm>
            <a:custGeom>
              <a:avLst/>
              <a:gdLst/>
              <a:ahLst/>
              <a:cxnLst/>
              <a:rect l="l" t="t" r="r" b="b"/>
              <a:pathLst>
                <a:path w="1966" h="1977" extrusionOk="0">
                  <a:moveTo>
                    <a:pt x="989" y="0"/>
                  </a:moveTo>
                  <a:cubicBezTo>
                    <a:pt x="441" y="0"/>
                    <a:pt x="1" y="441"/>
                    <a:pt x="1" y="988"/>
                  </a:cubicBezTo>
                  <a:cubicBezTo>
                    <a:pt x="1" y="1536"/>
                    <a:pt x="441" y="1976"/>
                    <a:pt x="989" y="1976"/>
                  </a:cubicBezTo>
                  <a:cubicBezTo>
                    <a:pt x="1525" y="1976"/>
                    <a:pt x="1965" y="1536"/>
                    <a:pt x="1965" y="988"/>
                  </a:cubicBezTo>
                  <a:cubicBezTo>
                    <a:pt x="1965" y="441"/>
                    <a:pt x="1525" y="0"/>
                    <a:pt x="9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9" name="Google Shape;819;p22"/>
            <p:cNvSpPr/>
            <p:nvPr/>
          </p:nvSpPr>
          <p:spPr>
            <a:xfrm>
              <a:off x="1343783" y="1891059"/>
              <a:ext cx="18615" cy="18652"/>
            </a:xfrm>
            <a:custGeom>
              <a:avLst/>
              <a:gdLst/>
              <a:ahLst/>
              <a:cxnLst/>
              <a:rect l="l" t="t" r="r" b="b"/>
              <a:pathLst>
                <a:path w="501" h="502" extrusionOk="0">
                  <a:moveTo>
                    <a:pt x="250" y="1"/>
                  </a:moveTo>
                  <a:cubicBezTo>
                    <a:pt x="107" y="1"/>
                    <a:pt x="0" y="120"/>
                    <a:pt x="0" y="251"/>
                  </a:cubicBezTo>
                  <a:cubicBezTo>
                    <a:pt x="0" y="394"/>
                    <a:pt x="107" y="501"/>
                    <a:pt x="250" y="501"/>
                  </a:cubicBezTo>
                  <a:cubicBezTo>
                    <a:pt x="393" y="501"/>
                    <a:pt x="500" y="394"/>
                    <a:pt x="500" y="251"/>
                  </a:cubicBezTo>
                  <a:cubicBezTo>
                    <a:pt x="500" y="120"/>
                    <a:pt x="393"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0" name="Google Shape;820;p22"/>
            <p:cNvSpPr/>
            <p:nvPr/>
          </p:nvSpPr>
          <p:spPr>
            <a:xfrm>
              <a:off x="1020821" y="2187045"/>
              <a:ext cx="45589" cy="45589"/>
            </a:xfrm>
            <a:custGeom>
              <a:avLst/>
              <a:gdLst/>
              <a:ahLst/>
              <a:cxnLst/>
              <a:rect l="l" t="t" r="r" b="b"/>
              <a:pathLst>
                <a:path w="1227" h="1227" extrusionOk="0">
                  <a:moveTo>
                    <a:pt x="620" y="0"/>
                  </a:moveTo>
                  <a:cubicBezTo>
                    <a:pt x="274" y="0"/>
                    <a:pt x="1" y="274"/>
                    <a:pt x="1" y="619"/>
                  </a:cubicBezTo>
                  <a:cubicBezTo>
                    <a:pt x="1" y="953"/>
                    <a:pt x="274" y="1227"/>
                    <a:pt x="620" y="1227"/>
                  </a:cubicBezTo>
                  <a:cubicBezTo>
                    <a:pt x="953" y="1227"/>
                    <a:pt x="1227" y="953"/>
                    <a:pt x="1227" y="619"/>
                  </a:cubicBezTo>
                  <a:cubicBezTo>
                    <a:pt x="1227" y="274"/>
                    <a:pt x="953" y="0"/>
                    <a:pt x="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1" name="Google Shape;821;p22"/>
            <p:cNvSpPr/>
            <p:nvPr/>
          </p:nvSpPr>
          <p:spPr>
            <a:xfrm>
              <a:off x="884123" y="2302935"/>
              <a:ext cx="27012" cy="27012"/>
            </a:xfrm>
            <a:custGeom>
              <a:avLst/>
              <a:gdLst/>
              <a:ahLst/>
              <a:cxnLst/>
              <a:rect l="l" t="t" r="r" b="b"/>
              <a:pathLst>
                <a:path w="727" h="727" extrusionOk="0">
                  <a:moveTo>
                    <a:pt x="370" y="1"/>
                  </a:moveTo>
                  <a:cubicBezTo>
                    <a:pt x="167" y="1"/>
                    <a:pt x="1" y="167"/>
                    <a:pt x="1" y="358"/>
                  </a:cubicBezTo>
                  <a:cubicBezTo>
                    <a:pt x="1" y="560"/>
                    <a:pt x="167" y="727"/>
                    <a:pt x="370" y="727"/>
                  </a:cubicBezTo>
                  <a:cubicBezTo>
                    <a:pt x="572" y="727"/>
                    <a:pt x="727" y="560"/>
                    <a:pt x="727" y="358"/>
                  </a:cubicBezTo>
                  <a:cubicBezTo>
                    <a:pt x="727" y="167"/>
                    <a:pt x="572" y="1"/>
                    <a:pt x="3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2" name="Google Shape;822;p22"/>
            <p:cNvSpPr/>
            <p:nvPr/>
          </p:nvSpPr>
          <p:spPr>
            <a:xfrm>
              <a:off x="633727" y="3342117"/>
              <a:ext cx="45589" cy="45589"/>
            </a:xfrm>
            <a:custGeom>
              <a:avLst/>
              <a:gdLst/>
              <a:ahLst/>
              <a:cxnLst/>
              <a:rect l="l" t="t" r="r" b="b"/>
              <a:pathLst>
                <a:path w="1227" h="1227" extrusionOk="0">
                  <a:moveTo>
                    <a:pt x="620" y="0"/>
                  </a:moveTo>
                  <a:cubicBezTo>
                    <a:pt x="274" y="0"/>
                    <a:pt x="1" y="274"/>
                    <a:pt x="1" y="608"/>
                  </a:cubicBezTo>
                  <a:cubicBezTo>
                    <a:pt x="1" y="953"/>
                    <a:pt x="274" y="1227"/>
                    <a:pt x="620" y="1227"/>
                  </a:cubicBezTo>
                  <a:cubicBezTo>
                    <a:pt x="953" y="1227"/>
                    <a:pt x="1227" y="953"/>
                    <a:pt x="1227" y="608"/>
                  </a:cubicBezTo>
                  <a:cubicBezTo>
                    <a:pt x="1227" y="274"/>
                    <a:pt x="953" y="0"/>
                    <a:pt x="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3" name="Google Shape;823;p22"/>
            <p:cNvSpPr/>
            <p:nvPr/>
          </p:nvSpPr>
          <p:spPr>
            <a:xfrm>
              <a:off x="538607" y="3190817"/>
              <a:ext cx="16868" cy="16831"/>
            </a:xfrm>
            <a:custGeom>
              <a:avLst/>
              <a:gdLst/>
              <a:ahLst/>
              <a:cxnLst/>
              <a:rect l="l" t="t" r="r" b="b"/>
              <a:pathLst>
                <a:path w="454" h="453" extrusionOk="0">
                  <a:moveTo>
                    <a:pt x="227" y="0"/>
                  </a:moveTo>
                  <a:cubicBezTo>
                    <a:pt x="96" y="0"/>
                    <a:pt x="1" y="108"/>
                    <a:pt x="1" y="227"/>
                  </a:cubicBezTo>
                  <a:cubicBezTo>
                    <a:pt x="1" y="346"/>
                    <a:pt x="96" y="453"/>
                    <a:pt x="227" y="453"/>
                  </a:cubicBezTo>
                  <a:cubicBezTo>
                    <a:pt x="346" y="453"/>
                    <a:pt x="453" y="346"/>
                    <a:pt x="453" y="227"/>
                  </a:cubicBezTo>
                  <a:cubicBezTo>
                    <a:pt x="453" y="108"/>
                    <a:pt x="346" y="0"/>
                    <a:pt x="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4" name="Google Shape;824;p22"/>
            <p:cNvSpPr/>
            <p:nvPr/>
          </p:nvSpPr>
          <p:spPr>
            <a:xfrm>
              <a:off x="470500" y="3607114"/>
              <a:ext cx="18615" cy="18615"/>
            </a:xfrm>
            <a:custGeom>
              <a:avLst/>
              <a:gdLst/>
              <a:ahLst/>
              <a:cxnLst/>
              <a:rect l="l" t="t" r="r" b="b"/>
              <a:pathLst>
                <a:path w="501" h="501" extrusionOk="0">
                  <a:moveTo>
                    <a:pt x="250" y="0"/>
                  </a:moveTo>
                  <a:cubicBezTo>
                    <a:pt x="107" y="0"/>
                    <a:pt x="0" y="107"/>
                    <a:pt x="0" y="250"/>
                  </a:cubicBezTo>
                  <a:cubicBezTo>
                    <a:pt x="0" y="381"/>
                    <a:pt x="107" y="500"/>
                    <a:pt x="250" y="500"/>
                  </a:cubicBezTo>
                  <a:cubicBezTo>
                    <a:pt x="381" y="500"/>
                    <a:pt x="500" y="381"/>
                    <a:pt x="500" y="250"/>
                  </a:cubicBezTo>
                  <a:cubicBezTo>
                    <a:pt x="500" y="107"/>
                    <a:pt x="381" y="0"/>
                    <a:pt x="250" y="0"/>
                  </a:cubicBezTo>
                  <a:close/>
                </a:path>
              </a:pathLst>
            </a:custGeom>
            <a:solidFill>
              <a:srgbClr val="447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5" name="Google Shape;825;p22"/>
            <p:cNvSpPr/>
            <p:nvPr/>
          </p:nvSpPr>
          <p:spPr>
            <a:xfrm>
              <a:off x="869967" y="4043736"/>
              <a:ext cx="30987" cy="31024"/>
            </a:xfrm>
            <a:custGeom>
              <a:avLst/>
              <a:gdLst/>
              <a:ahLst/>
              <a:cxnLst/>
              <a:rect l="l" t="t" r="r" b="b"/>
              <a:pathLst>
                <a:path w="834" h="835" extrusionOk="0">
                  <a:moveTo>
                    <a:pt x="417" y="1"/>
                  </a:moveTo>
                  <a:cubicBezTo>
                    <a:pt x="179" y="1"/>
                    <a:pt x="1" y="179"/>
                    <a:pt x="1" y="417"/>
                  </a:cubicBezTo>
                  <a:cubicBezTo>
                    <a:pt x="1" y="644"/>
                    <a:pt x="179" y="834"/>
                    <a:pt x="417" y="834"/>
                  </a:cubicBezTo>
                  <a:cubicBezTo>
                    <a:pt x="643" y="834"/>
                    <a:pt x="834" y="644"/>
                    <a:pt x="834" y="417"/>
                  </a:cubicBezTo>
                  <a:cubicBezTo>
                    <a:pt x="834" y="179"/>
                    <a:pt x="643" y="1"/>
                    <a:pt x="417" y="1"/>
                  </a:cubicBezTo>
                  <a:close/>
                </a:path>
              </a:pathLst>
            </a:custGeom>
            <a:solidFill>
              <a:srgbClr val="447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6" name="Google Shape;826;p22"/>
            <p:cNvSpPr/>
            <p:nvPr/>
          </p:nvSpPr>
          <p:spPr>
            <a:xfrm>
              <a:off x="617379" y="4132651"/>
              <a:ext cx="22590" cy="22590"/>
            </a:xfrm>
            <a:custGeom>
              <a:avLst/>
              <a:gdLst/>
              <a:ahLst/>
              <a:cxnLst/>
              <a:rect l="l" t="t" r="r" b="b"/>
              <a:pathLst>
                <a:path w="608" h="608" extrusionOk="0">
                  <a:moveTo>
                    <a:pt x="310" y="1"/>
                  </a:moveTo>
                  <a:cubicBezTo>
                    <a:pt x="131" y="1"/>
                    <a:pt x="0" y="132"/>
                    <a:pt x="0" y="310"/>
                  </a:cubicBezTo>
                  <a:cubicBezTo>
                    <a:pt x="0" y="477"/>
                    <a:pt x="131" y="608"/>
                    <a:pt x="310" y="608"/>
                  </a:cubicBezTo>
                  <a:cubicBezTo>
                    <a:pt x="476" y="608"/>
                    <a:pt x="607" y="477"/>
                    <a:pt x="607" y="310"/>
                  </a:cubicBezTo>
                  <a:cubicBezTo>
                    <a:pt x="607" y="132"/>
                    <a:pt x="476"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7" name="Google Shape;827;p22"/>
            <p:cNvSpPr/>
            <p:nvPr/>
          </p:nvSpPr>
          <p:spPr>
            <a:xfrm>
              <a:off x="813787" y="4393227"/>
              <a:ext cx="29241" cy="29241"/>
            </a:xfrm>
            <a:custGeom>
              <a:avLst/>
              <a:gdLst/>
              <a:ahLst/>
              <a:cxnLst/>
              <a:rect l="l" t="t" r="r" b="b"/>
              <a:pathLst>
                <a:path w="787" h="787" extrusionOk="0">
                  <a:moveTo>
                    <a:pt x="393" y="1"/>
                  </a:moveTo>
                  <a:cubicBezTo>
                    <a:pt x="179" y="1"/>
                    <a:pt x="0" y="179"/>
                    <a:pt x="0" y="393"/>
                  </a:cubicBezTo>
                  <a:cubicBezTo>
                    <a:pt x="0" y="608"/>
                    <a:pt x="179" y="786"/>
                    <a:pt x="393" y="786"/>
                  </a:cubicBezTo>
                  <a:cubicBezTo>
                    <a:pt x="608" y="786"/>
                    <a:pt x="786" y="608"/>
                    <a:pt x="786" y="393"/>
                  </a:cubicBezTo>
                  <a:cubicBezTo>
                    <a:pt x="786" y="179"/>
                    <a:pt x="608" y="1"/>
                    <a:pt x="3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8" name="Google Shape;828;p22"/>
            <p:cNvSpPr/>
            <p:nvPr/>
          </p:nvSpPr>
          <p:spPr>
            <a:xfrm>
              <a:off x="4672759" y="3340334"/>
              <a:ext cx="28349" cy="28349"/>
            </a:xfrm>
            <a:custGeom>
              <a:avLst/>
              <a:gdLst/>
              <a:ahLst/>
              <a:cxnLst/>
              <a:rect l="l" t="t" r="r" b="b"/>
              <a:pathLst>
                <a:path w="763" h="763" extrusionOk="0">
                  <a:moveTo>
                    <a:pt x="382" y="1"/>
                  </a:moveTo>
                  <a:cubicBezTo>
                    <a:pt x="179" y="1"/>
                    <a:pt x="1" y="167"/>
                    <a:pt x="1" y="382"/>
                  </a:cubicBezTo>
                  <a:cubicBezTo>
                    <a:pt x="1" y="596"/>
                    <a:pt x="179" y="763"/>
                    <a:pt x="382" y="763"/>
                  </a:cubicBezTo>
                  <a:cubicBezTo>
                    <a:pt x="596" y="763"/>
                    <a:pt x="763" y="596"/>
                    <a:pt x="763" y="382"/>
                  </a:cubicBezTo>
                  <a:cubicBezTo>
                    <a:pt x="763" y="167"/>
                    <a:pt x="596" y="1"/>
                    <a:pt x="382" y="1"/>
                  </a:cubicBezTo>
                  <a:close/>
                </a:path>
              </a:pathLst>
            </a:custGeom>
            <a:solidFill>
              <a:srgbClr val="447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9" name="Google Shape;829;p22"/>
            <p:cNvSpPr/>
            <p:nvPr/>
          </p:nvSpPr>
          <p:spPr>
            <a:xfrm>
              <a:off x="4696205" y="3654897"/>
              <a:ext cx="51794" cy="51348"/>
            </a:xfrm>
            <a:custGeom>
              <a:avLst/>
              <a:gdLst/>
              <a:ahLst/>
              <a:cxnLst/>
              <a:rect l="l" t="t" r="r" b="b"/>
              <a:pathLst>
                <a:path w="1394" h="1382" extrusionOk="0">
                  <a:moveTo>
                    <a:pt x="703" y="0"/>
                  </a:moveTo>
                  <a:cubicBezTo>
                    <a:pt x="310" y="0"/>
                    <a:pt x="1" y="310"/>
                    <a:pt x="1" y="691"/>
                  </a:cubicBezTo>
                  <a:cubicBezTo>
                    <a:pt x="1" y="1072"/>
                    <a:pt x="310" y="1381"/>
                    <a:pt x="703" y="1381"/>
                  </a:cubicBezTo>
                  <a:cubicBezTo>
                    <a:pt x="1084" y="1381"/>
                    <a:pt x="1394" y="1072"/>
                    <a:pt x="1394" y="691"/>
                  </a:cubicBezTo>
                  <a:cubicBezTo>
                    <a:pt x="1394" y="310"/>
                    <a:pt x="1084"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0" name="Google Shape;830;p22"/>
            <p:cNvSpPr/>
            <p:nvPr/>
          </p:nvSpPr>
          <p:spPr>
            <a:xfrm>
              <a:off x="4672759" y="1919372"/>
              <a:ext cx="28349" cy="28349"/>
            </a:xfrm>
            <a:custGeom>
              <a:avLst/>
              <a:gdLst/>
              <a:ahLst/>
              <a:cxnLst/>
              <a:rect l="l" t="t" r="r" b="b"/>
              <a:pathLst>
                <a:path w="763" h="763" extrusionOk="0">
                  <a:moveTo>
                    <a:pt x="382" y="1"/>
                  </a:moveTo>
                  <a:cubicBezTo>
                    <a:pt x="179" y="1"/>
                    <a:pt x="1" y="180"/>
                    <a:pt x="1" y="382"/>
                  </a:cubicBezTo>
                  <a:cubicBezTo>
                    <a:pt x="1" y="596"/>
                    <a:pt x="179" y="763"/>
                    <a:pt x="382" y="763"/>
                  </a:cubicBezTo>
                  <a:cubicBezTo>
                    <a:pt x="596" y="763"/>
                    <a:pt x="763" y="596"/>
                    <a:pt x="763" y="382"/>
                  </a:cubicBezTo>
                  <a:cubicBezTo>
                    <a:pt x="763" y="180"/>
                    <a:pt x="596" y="1"/>
                    <a:pt x="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1" name="Google Shape;831;p22"/>
            <p:cNvSpPr/>
            <p:nvPr/>
          </p:nvSpPr>
          <p:spPr>
            <a:xfrm>
              <a:off x="3828681" y="1844614"/>
              <a:ext cx="56661" cy="56216"/>
            </a:xfrm>
            <a:custGeom>
              <a:avLst/>
              <a:gdLst/>
              <a:ahLst/>
              <a:cxnLst/>
              <a:rect l="l" t="t" r="r" b="b"/>
              <a:pathLst>
                <a:path w="1525" h="1513" extrusionOk="0">
                  <a:moveTo>
                    <a:pt x="763" y="1"/>
                  </a:moveTo>
                  <a:cubicBezTo>
                    <a:pt x="346" y="1"/>
                    <a:pt x="1" y="334"/>
                    <a:pt x="1" y="751"/>
                  </a:cubicBezTo>
                  <a:cubicBezTo>
                    <a:pt x="1" y="1180"/>
                    <a:pt x="346" y="1513"/>
                    <a:pt x="763" y="1513"/>
                  </a:cubicBezTo>
                  <a:cubicBezTo>
                    <a:pt x="1179" y="1513"/>
                    <a:pt x="1525" y="1180"/>
                    <a:pt x="1525" y="751"/>
                  </a:cubicBezTo>
                  <a:cubicBezTo>
                    <a:pt x="1525" y="334"/>
                    <a:pt x="1179" y="1"/>
                    <a:pt x="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2" name="Google Shape;832;p22"/>
            <p:cNvSpPr/>
            <p:nvPr/>
          </p:nvSpPr>
          <p:spPr>
            <a:xfrm>
              <a:off x="4293208" y="1417727"/>
              <a:ext cx="46927" cy="46927"/>
            </a:xfrm>
            <a:custGeom>
              <a:avLst/>
              <a:gdLst/>
              <a:ahLst/>
              <a:cxnLst/>
              <a:rect l="l" t="t" r="r" b="b"/>
              <a:pathLst>
                <a:path w="1263" h="1263" extrusionOk="0">
                  <a:moveTo>
                    <a:pt x="631" y="0"/>
                  </a:moveTo>
                  <a:cubicBezTo>
                    <a:pt x="274" y="0"/>
                    <a:pt x="0" y="286"/>
                    <a:pt x="0" y="631"/>
                  </a:cubicBezTo>
                  <a:cubicBezTo>
                    <a:pt x="0" y="977"/>
                    <a:pt x="274" y="1262"/>
                    <a:pt x="631" y="1262"/>
                  </a:cubicBezTo>
                  <a:cubicBezTo>
                    <a:pt x="976" y="1262"/>
                    <a:pt x="1262" y="977"/>
                    <a:pt x="1262" y="631"/>
                  </a:cubicBezTo>
                  <a:cubicBezTo>
                    <a:pt x="1262" y="286"/>
                    <a:pt x="976" y="0"/>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3" name="Google Shape;833;p22"/>
            <p:cNvSpPr/>
            <p:nvPr/>
          </p:nvSpPr>
          <p:spPr>
            <a:xfrm>
              <a:off x="1115604" y="4878581"/>
              <a:ext cx="15225" cy="78042"/>
            </a:xfrm>
            <a:custGeom>
              <a:avLst/>
              <a:gdLst/>
              <a:ahLst/>
              <a:cxnLst/>
              <a:rect l="l" t="t" r="r" b="b"/>
              <a:pathLst>
                <a:path w="453" h="2322" extrusionOk="0">
                  <a:moveTo>
                    <a:pt x="0" y="0"/>
                  </a:moveTo>
                  <a:lnTo>
                    <a:pt x="0" y="2322"/>
                  </a:lnTo>
                  <a:lnTo>
                    <a:pt x="453" y="2322"/>
                  </a:lnTo>
                  <a:lnTo>
                    <a:pt x="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4" name="Google Shape;834;p22"/>
            <p:cNvSpPr/>
            <p:nvPr/>
          </p:nvSpPr>
          <p:spPr>
            <a:xfrm>
              <a:off x="1084379" y="4909772"/>
              <a:ext cx="77673" cy="15259"/>
            </a:xfrm>
            <a:custGeom>
              <a:avLst/>
              <a:gdLst/>
              <a:ahLst/>
              <a:cxnLst/>
              <a:rect l="l" t="t" r="r" b="b"/>
              <a:pathLst>
                <a:path w="2311" h="454" extrusionOk="0">
                  <a:moveTo>
                    <a:pt x="0" y="1"/>
                  </a:moveTo>
                  <a:lnTo>
                    <a:pt x="0" y="453"/>
                  </a:lnTo>
                  <a:lnTo>
                    <a:pt x="2310" y="453"/>
                  </a:lnTo>
                  <a:lnTo>
                    <a:pt x="2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5" name="Google Shape;835;p22"/>
            <p:cNvSpPr/>
            <p:nvPr/>
          </p:nvSpPr>
          <p:spPr>
            <a:xfrm>
              <a:off x="4423255" y="4679440"/>
              <a:ext cx="16831" cy="86311"/>
            </a:xfrm>
            <a:custGeom>
              <a:avLst/>
              <a:gdLst/>
              <a:ahLst/>
              <a:cxnLst/>
              <a:rect l="l" t="t" r="r" b="b"/>
              <a:pathLst>
                <a:path w="453" h="2323" extrusionOk="0">
                  <a:moveTo>
                    <a:pt x="1" y="1"/>
                  </a:moveTo>
                  <a:lnTo>
                    <a:pt x="1" y="2323"/>
                  </a:lnTo>
                  <a:lnTo>
                    <a:pt x="453" y="2323"/>
                  </a:lnTo>
                  <a:lnTo>
                    <a:pt x="4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6" name="Google Shape;836;p22"/>
            <p:cNvSpPr/>
            <p:nvPr/>
          </p:nvSpPr>
          <p:spPr>
            <a:xfrm>
              <a:off x="4388291" y="4713958"/>
              <a:ext cx="86311" cy="16831"/>
            </a:xfrm>
            <a:custGeom>
              <a:avLst/>
              <a:gdLst/>
              <a:ahLst/>
              <a:cxnLst/>
              <a:rect l="l" t="t" r="r" b="b"/>
              <a:pathLst>
                <a:path w="2323" h="453" extrusionOk="0">
                  <a:moveTo>
                    <a:pt x="1" y="1"/>
                  </a:moveTo>
                  <a:lnTo>
                    <a:pt x="1" y="453"/>
                  </a:lnTo>
                  <a:lnTo>
                    <a:pt x="2323" y="453"/>
                  </a:lnTo>
                  <a:lnTo>
                    <a:pt x="23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7" name="Google Shape;837;p22"/>
            <p:cNvSpPr/>
            <p:nvPr/>
          </p:nvSpPr>
          <p:spPr>
            <a:xfrm>
              <a:off x="1923273" y="1251245"/>
              <a:ext cx="16831" cy="86274"/>
            </a:xfrm>
            <a:custGeom>
              <a:avLst/>
              <a:gdLst/>
              <a:ahLst/>
              <a:cxnLst/>
              <a:rect l="l" t="t" r="r" b="b"/>
              <a:pathLst>
                <a:path w="453" h="2322" extrusionOk="0">
                  <a:moveTo>
                    <a:pt x="1" y="0"/>
                  </a:moveTo>
                  <a:lnTo>
                    <a:pt x="1" y="2322"/>
                  </a:lnTo>
                  <a:lnTo>
                    <a:pt x="453" y="2322"/>
                  </a:lnTo>
                  <a:lnTo>
                    <a:pt x="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8" name="Google Shape;838;p22"/>
            <p:cNvSpPr/>
            <p:nvPr/>
          </p:nvSpPr>
          <p:spPr>
            <a:xfrm>
              <a:off x="1888309" y="1286171"/>
              <a:ext cx="86311" cy="16868"/>
            </a:xfrm>
            <a:custGeom>
              <a:avLst/>
              <a:gdLst/>
              <a:ahLst/>
              <a:cxnLst/>
              <a:rect l="l" t="t" r="r" b="b"/>
              <a:pathLst>
                <a:path w="2323" h="454" extrusionOk="0">
                  <a:moveTo>
                    <a:pt x="1" y="1"/>
                  </a:moveTo>
                  <a:lnTo>
                    <a:pt x="1" y="453"/>
                  </a:lnTo>
                  <a:lnTo>
                    <a:pt x="2323" y="453"/>
                  </a:lnTo>
                  <a:lnTo>
                    <a:pt x="23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9" name="Google Shape;839;p22"/>
            <p:cNvSpPr/>
            <p:nvPr/>
          </p:nvSpPr>
          <p:spPr>
            <a:xfrm>
              <a:off x="3097855" y="1150745"/>
              <a:ext cx="16831" cy="85828"/>
            </a:xfrm>
            <a:custGeom>
              <a:avLst/>
              <a:gdLst/>
              <a:ahLst/>
              <a:cxnLst/>
              <a:rect l="l" t="t" r="r" b="b"/>
              <a:pathLst>
                <a:path w="453" h="2310" extrusionOk="0">
                  <a:moveTo>
                    <a:pt x="0" y="0"/>
                  </a:moveTo>
                  <a:lnTo>
                    <a:pt x="0" y="2310"/>
                  </a:lnTo>
                  <a:lnTo>
                    <a:pt x="453" y="2310"/>
                  </a:lnTo>
                  <a:lnTo>
                    <a:pt x="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0" name="Google Shape;840;p22"/>
            <p:cNvSpPr/>
            <p:nvPr/>
          </p:nvSpPr>
          <p:spPr>
            <a:xfrm>
              <a:off x="3062891" y="1185225"/>
              <a:ext cx="86311" cy="16868"/>
            </a:xfrm>
            <a:custGeom>
              <a:avLst/>
              <a:gdLst/>
              <a:ahLst/>
              <a:cxnLst/>
              <a:rect l="l" t="t" r="r" b="b"/>
              <a:pathLst>
                <a:path w="2323" h="454" extrusionOk="0">
                  <a:moveTo>
                    <a:pt x="1" y="1"/>
                  </a:moveTo>
                  <a:lnTo>
                    <a:pt x="1" y="453"/>
                  </a:lnTo>
                  <a:lnTo>
                    <a:pt x="2323" y="453"/>
                  </a:lnTo>
                  <a:lnTo>
                    <a:pt x="23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1" name="Google Shape;841;p22"/>
            <p:cNvSpPr/>
            <p:nvPr/>
          </p:nvSpPr>
          <p:spPr>
            <a:xfrm>
              <a:off x="4455990" y="1713676"/>
              <a:ext cx="30133" cy="154416"/>
            </a:xfrm>
            <a:custGeom>
              <a:avLst/>
              <a:gdLst/>
              <a:ahLst/>
              <a:cxnLst/>
              <a:rect l="l" t="t" r="r" b="b"/>
              <a:pathLst>
                <a:path w="811" h="4156" extrusionOk="0">
                  <a:moveTo>
                    <a:pt x="1" y="1"/>
                  </a:moveTo>
                  <a:lnTo>
                    <a:pt x="1" y="4156"/>
                  </a:lnTo>
                  <a:lnTo>
                    <a:pt x="810" y="4156"/>
                  </a:lnTo>
                  <a:lnTo>
                    <a:pt x="8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2" name="Google Shape;842;p22"/>
            <p:cNvSpPr/>
            <p:nvPr/>
          </p:nvSpPr>
          <p:spPr>
            <a:xfrm>
              <a:off x="4393605" y="1776061"/>
              <a:ext cx="154453" cy="30096"/>
            </a:xfrm>
            <a:custGeom>
              <a:avLst/>
              <a:gdLst/>
              <a:ahLst/>
              <a:cxnLst/>
              <a:rect l="l" t="t" r="r" b="b"/>
              <a:pathLst>
                <a:path w="4157" h="810" extrusionOk="0">
                  <a:moveTo>
                    <a:pt x="1" y="0"/>
                  </a:moveTo>
                  <a:lnTo>
                    <a:pt x="1" y="810"/>
                  </a:lnTo>
                  <a:lnTo>
                    <a:pt x="4156" y="810"/>
                  </a:lnTo>
                  <a:lnTo>
                    <a:pt x="4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3" name="Google Shape;843;p22"/>
            <p:cNvSpPr/>
            <p:nvPr/>
          </p:nvSpPr>
          <p:spPr>
            <a:xfrm>
              <a:off x="4789987" y="4308163"/>
              <a:ext cx="16423" cy="84973"/>
            </a:xfrm>
            <a:custGeom>
              <a:avLst/>
              <a:gdLst/>
              <a:ahLst/>
              <a:cxnLst/>
              <a:rect l="l" t="t" r="r" b="b"/>
              <a:pathLst>
                <a:path w="442" h="2287" extrusionOk="0">
                  <a:moveTo>
                    <a:pt x="1" y="0"/>
                  </a:moveTo>
                  <a:lnTo>
                    <a:pt x="1" y="2286"/>
                  </a:lnTo>
                  <a:lnTo>
                    <a:pt x="441" y="2286"/>
                  </a:lnTo>
                  <a:lnTo>
                    <a:pt x="4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4" name="Google Shape;844;p22"/>
            <p:cNvSpPr/>
            <p:nvPr/>
          </p:nvSpPr>
          <p:spPr>
            <a:xfrm>
              <a:off x="4755506" y="4342198"/>
              <a:ext cx="85419" cy="16868"/>
            </a:xfrm>
            <a:custGeom>
              <a:avLst/>
              <a:gdLst/>
              <a:ahLst/>
              <a:cxnLst/>
              <a:rect l="l" t="t" r="r" b="b"/>
              <a:pathLst>
                <a:path w="2299" h="454" extrusionOk="0">
                  <a:moveTo>
                    <a:pt x="0" y="1"/>
                  </a:moveTo>
                  <a:lnTo>
                    <a:pt x="0" y="453"/>
                  </a:lnTo>
                  <a:lnTo>
                    <a:pt x="2298" y="453"/>
                  </a:lnTo>
                  <a:lnTo>
                    <a:pt x="2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5" name="Google Shape;845;p22"/>
            <p:cNvSpPr/>
            <p:nvPr/>
          </p:nvSpPr>
          <p:spPr>
            <a:xfrm>
              <a:off x="697004" y="1448678"/>
              <a:ext cx="30096" cy="154416"/>
            </a:xfrm>
            <a:custGeom>
              <a:avLst/>
              <a:gdLst/>
              <a:ahLst/>
              <a:cxnLst/>
              <a:rect l="l" t="t" r="r" b="b"/>
              <a:pathLst>
                <a:path w="810" h="4156" extrusionOk="0">
                  <a:moveTo>
                    <a:pt x="0" y="1"/>
                  </a:moveTo>
                  <a:lnTo>
                    <a:pt x="0" y="4156"/>
                  </a:lnTo>
                  <a:lnTo>
                    <a:pt x="810" y="4156"/>
                  </a:lnTo>
                  <a:lnTo>
                    <a:pt x="8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6" name="Google Shape;846;p22"/>
            <p:cNvSpPr/>
            <p:nvPr/>
          </p:nvSpPr>
          <p:spPr>
            <a:xfrm>
              <a:off x="635065" y="1510617"/>
              <a:ext cx="154416" cy="30133"/>
            </a:xfrm>
            <a:custGeom>
              <a:avLst/>
              <a:gdLst/>
              <a:ahLst/>
              <a:cxnLst/>
              <a:rect l="l" t="t" r="r" b="b"/>
              <a:pathLst>
                <a:path w="4156" h="811" extrusionOk="0">
                  <a:moveTo>
                    <a:pt x="0" y="1"/>
                  </a:moveTo>
                  <a:lnTo>
                    <a:pt x="0" y="810"/>
                  </a:lnTo>
                  <a:lnTo>
                    <a:pt x="4156" y="810"/>
                  </a:lnTo>
                  <a:lnTo>
                    <a:pt x="41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7" name="Google Shape;847;p22"/>
            <p:cNvSpPr/>
            <p:nvPr/>
          </p:nvSpPr>
          <p:spPr>
            <a:xfrm>
              <a:off x="2382932" y="2258719"/>
              <a:ext cx="624687" cy="503004"/>
            </a:xfrm>
            <a:custGeom>
              <a:avLst/>
              <a:gdLst/>
              <a:ahLst/>
              <a:cxnLst/>
              <a:rect l="l" t="t" r="r" b="b"/>
              <a:pathLst>
                <a:path w="16813" h="13538" extrusionOk="0">
                  <a:moveTo>
                    <a:pt x="14681" y="0"/>
                  </a:moveTo>
                  <a:cubicBezTo>
                    <a:pt x="9097" y="5251"/>
                    <a:pt x="6335" y="10311"/>
                    <a:pt x="6335" y="10311"/>
                  </a:cubicBezTo>
                  <a:lnTo>
                    <a:pt x="3632" y="5763"/>
                  </a:lnTo>
                  <a:lnTo>
                    <a:pt x="1" y="5763"/>
                  </a:lnTo>
                  <a:lnTo>
                    <a:pt x="5764" y="13537"/>
                  </a:lnTo>
                  <a:lnTo>
                    <a:pt x="7442" y="13537"/>
                  </a:lnTo>
                  <a:cubicBezTo>
                    <a:pt x="11574" y="4727"/>
                    <a:pt x="16813" y="0"/>
                    <a:pt x="16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8" name="Google Shape;848;p22"/>
            <p:cNvSpPr/>
            <p:nvPr/>
          </p:nvSpPr>
          <p:spPr>
            <a:xfrm>
              <a:off x="2295800" y="2060937"/>
              <a:ext cx="820642" cy="820642"/>
            </a:xfrm>
            <a:custGeom>
              <a:avLst/>
              <a:gdLst/>
              <a:ahLst/>
              <a:cxnLst/>
              <a:rect l="l" t="t" r="r" b="b"/>
              <a:pathLst>
                <a:path w="22087" h="22087" fill="none" extrusionOk="0">
                  <a:moveTo>
                    <a:pt x="22086" y="11050"/>
                  </a:moveTo>
                  <a:cubicBezTo>
                    <a:pt x="22086" y="17146"/>
                    <a:pt x="17145" y="22087"/>
                    <a:pt x="11049" y="22087"/>
                  </a:cubicBezTo>
                  <a:cubicBezTo>
                    <a:pt x="4953" y="22087"/>
                    <a:pt x="0" y="17146"/>
                    <a:pt x="0" y="11050"/>
                  </a:cubicBezTo>
                  <a:cubicBezTo>
                    <a:pt x="0" y="4954"/>
                    <a:pt x="4953" y="1"/>
                    <a:pt x="11049" y="1"/>
                  </a:cubicBezTo>
                  <a:cubicBezTo>
                    <a:pt x="17145" y="1"/>
                    <a:pt x="22086" y="4954"/>
                    <a:pt x="22086" y="11050"/>
                  </a:cubicBezTo>
                  <a:close/>
                </a:path>
              </a:pathLst>
            </a:custGeom>
            <a:noFill/>
            <a:ln w="3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849" name="Google Shape;849;p22"/>
          <p:cNvGrpSpPr/>
          <p:nvPr/>
        </p:nvGrpSpPr>
        <p:grpSpPr>
          <a:xfrm>
            <a:off x="5157216" y="1465519"/>
            <a:ext cx="3712851" cy="682514"/>
            <a:chOff x="5157216" y="1465519"/>
            <a:chExt cx="3712851" cy="682514"/>
          </a:xfrm>
        </p:grpSpPr>
        <p:sp>
          <p:nvSpPr>
            <p:cNvPr id="850" name="Google Shape;850;p22"/>
            <p:cNvSpPr/>
            <p:nvPr/>
          </p:nvSpPr>
          <p:spPr>
            <a:xfrm>
              <a:off x="5542385" y="1466487"/>
              <a:ext cx="3327682" cy="681546"/>
            </a:xfrm>
            <a:custGeom>
              <a:avLst/>
              <a:gdLst/>
              <a:ahLst/>
              <a:cxnLst/>
              <a:rect l="l" t="t" r="r" b="b"/>
              <a:pathLst>
                <a:path w="94799" h="25301" extrusionOk="0">
                  <a:moveTo>
                    <a:pt x="1" y="0"/>
                  </a:moveTo>
                  <a:lnTo>
                    <a:pt x="1" y="25301"/>
                  </a:lnTo>
                  <a:lnTo>
                    <a:pt x="94798" y="25301"/>
                  </a:lnTo>
                  <a:lnTo>
                    <a:pt x="947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1" name="Google Shape;851;p22"/>
            <p:cNvSpPr/>
            <p:nvPr/>
          </p:nvSpPr>
          <p:spPr>
            <a:xfrm>
              <a:off x="5157216" y="1465519"/>
              <a:ext cx="681249" cy="681249"/>
            </a:xfrm>
            <a:custGeom>
              <a:avLst/>
              <a:gdLst/>
              <a:ahLst/>
              <a:cxnLst/>
              <a:rect l="l" t="t" r="r" b="b"/>
              <a:pathLst>
                <a:path w="25290" h="25290" extrusionOk="0">
                  <a:moveTo>
                    <a:pt x="12645" y="0"/>
                  </a:moveTo>
                  <a:cubicBezTo>
                    <a:pt x="5656" y="0"/>
                    <a:pt x="0" y="5668"/>
                    <a:pt x="0" y="12645"/>
                  </a:cubicBezTo>
                  <a:cubicBezTo>
                    <a:pt x="0" y="19634"/>
                    <a:pt x="5656" y="25289"/>
                    <a:pt x="12645" y="25289"/>
                  </a:cubicBezTo>
                  <a:cubicBezTo>
                    <a:pt x="19634" y="25289"/>
                    <a:pt x="25289" y="19634"/>
                    <a:pt x="25289" y="12645"/>
                  </a:cubicBezTo>
                  <a:cubicBezTo>
                    <a:pt x="25289" y="5668"/>
                    <a:pt x="19634" y="0"/>
                    <a:pt x="1264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2" name="Google Shape;852;p22"/>
            <p:cNvSpPr/>
            <p:nvPr/>
          </p:nvSpPr>
          <p:spPr>
            <a:xfrm>
              <a:off x="5219738" y="1528068"/>
              <a:ext cx="556179" cy="556475"/>
            </a:xfrm>
            <a:custGeom>
              <a:avLst/>
              <a:gdLst/>
              <a:ahLst/>
              <a:cxnLst/>
              <a:rect l="l" t="t" r="r" b="b"/>
              <a:pathLst>
                <a:path w="20647" h="20658" fill="none" extrusionOk="0">
                  <a:moveTo>
                    <a:pt x="20646" y="10323"/>
                  </a:moveTo>
                  <a:cubicBezTo>
                    <a:pt x="20646" y="16026"/>
                    <a:pt x="16027" y="20657"/>
                    <a:pt x="10324" y="20657"/>
                  </a:cubicBezTo>
                  <a:cubicBezTo>
                    <a:pt x="4621" y="20657"/>
                    <a:pt x="1" y="16026"/>
                    <a:pt x="1" y="10323"/>
                  </a:cubicBezTo>
                  <a:cubicBezTo>
                    <a:pt x="1" y="4620"/>
                    <a:pt x="4621" y="0"/>
                    <a:pt x="10324" y="0"/>
                  </a:cubicBezTo>
                  <a:cubicBezTo>
                    <a:pt x="16027" y="0"/>
                    <a:pt x="20646" y="4620"/>
                    <a:pt x="20646" y="10323"/>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3" name="Google Shape;853;p22"/>
            <p:cNvSpPr/>
            <p:nvPr/>
          </p:nvSpPr>
          <p:spPr>
            <a:xfrm>
              <a:off x="5248615" y="1556918"/>
              <a:ext cx="498425" cy="498425"/>
            </a:xfrm>
            <a:custGeom>
              <a:avLst/>
              <a:gdLst/>
              <a:ahLst/>
              <a:cxnLst/>
              <a:rect l="l" t="t" r="r" b="b"/>
              <a:pathLst>
                <a:path w="18503" h="18503" extrusionOk="0">
                  <a:moveTo>
                    <a:pt x="9252" y="1"/>
                  </a:moveTo>
                  <a:cubicBezTo>
                    <a:pt x="4144" y="1"/>
                    <a:pt x="0" y="4144"/>
                    <a:pt x="0" y="9252"/>
                  </a:cubicBezTo>
                  <a:cubicBezTo>
                    <a:pt x="0" y="14359"/>
                    <a:pt x="4144" y="18503"/>
                    <a:pt x="9252" y="18503"/>
                  </a:cubicBezTo>
                  <a:cubicBezTo>
                    <a:pt x="14359" y="18503"/>
                    <a:pt x="18503" y="14359"/>
                    <a:pt x="18503" y="9252"/>
                  </a:cubicBezTo>
                  <a:cubicBezTo>
                    <a:pt x="18503" y="4144"/>
                    <a:pt x="14359" y="1"/>
                    <a:pt x="9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4" name="Google Shape;854;p22"/>
            <p:cNvSpPr/>
            <p:nvPr/>
          </p:nvSpPr>
          <p:spPr>
            <a:xfrm>
              <a:off x="5339071" y="1745831"/>
              <a:ext cx="119010" cy="119010"/>
            </a:xfrm>
            <a:custGeom>
              <a:avLst/>
              <a:gdLst/>
              <a:ahLst/>
              <a:cxnLst/>
              <a:rect l="l" t="t" r="r" b="b"/>
              <a:pathLst>
                <a:path w="4418" h="4418" fill="none" extrusionOk="0">
                  <a:moveTo>
                    <a:pt x="4417" y="2203"/>
                  </a:moveTo>
                  <a:cubicBezTo>
                    <a:pt x="4417" y="3429"/>
                    <a:pt x="3429" y="4418"/>
                    <a:pt x="2215" y="4418"/>
                  </a:cubicBezTo>
                  <a:cubicBezTo>
                    <a:pt x="1000" y="4418"/>
                    <a:pt x="0" y="3429"/>
                    <a:pt x="0" y="2203"/>
                  </a:cubicBezTo>
                  <a:cubicBezTo>
                    <a:pt x="0" y="989"/>
                    <a:pt x="1000" y="0"/>
                    <a:pt x="2215" y="0"/>
                  </a:cubicBezTo>
                  <a:cubicBezTo>
                    <a:pt x="3429" y="0"/>
                    <a:pt x="4417" y="989"/>
                    <a:pt x="4417" y="2203"/>
                  </a:cubicBezTo>
                  <a:close/>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5" name="Google Shape;855;p22"/>
            <p:cNvSpPr/>
            <p:nvPr/>
          </p:nvSpPr>
          <p:spPr>
            <a:xfrm>
              <a:off x="5458054" y="1806117"/>
              <a:ext cx="167443" cy="27"/>
            </a:xfrm>
            <a:custGeom>
              <a:avLst/>
              <a:gdLst/>
              <a:ahLst/>
              <a:cxnLst/>
              <a:rect l="l" t="t" r="r" b="b"/>
              <a:pathLst>
                <a:path w="6216" h="1" fill="none" extrusionOk="0">
                  <a:moveTo>
                    <a:pt x="6215" y="1"/>
                  </a:moveTo>
                  <a:lnTo>
                    <a:pt x="0" y="1"/>
                  </a:ln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6" name="Google Shape;856;p22"/>
            <p:cNvSpPr/>
            <p:nvPr/>
          </p:nvSpPr>
          <p:spPr>
            <a:xfrm>
              <a:off x="5568067" y="1810292"/>
              <a:ext cx="27" cy="41726"/>
            </a:xfrm>
            <a:custGeom>
              <a:avLst/>
              <a:gdLst/>
              <a:ahLst/>
              <a:cxnLst/>
              <a:rect l="l" t="t" r="r" b="b"/>
              <a:pathLst>
                <a:path w="1" h="1549" fill="none" extrusionOk="0">
                  <a:moveTo>
                    <a:pt x="0" y="1548"/>
                  </a:moveTo>
                  <a:lnTo>
                    <a:pt x="0" y="0"/>
                  </a:ln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7" name="Google Shape;857;p22"/>
            <p:cNvSpPr/>
            <p:nvPr/>
          </p:nvSpPr>
          <p:spPr>
            <a:xfrm>
              <a:off x="5614238" y="1810292"/>
              <a:ext cx="27" cy="41726"/>
            </a:xfrm>
            <a:custGeom>
              <a:avLst/>
              <a:gdLst/>
              <a:ahLst/>
              <a:cxnLst/>
              <a:rect l="l" t="t" r="r" b="b"/>
              <a:pathLst>
                <a:path w="1" h="1549" fill="none" extrusionOk="0">
                  <a:moveTo>
                    <a:pt x="1" y="1548"/>
                  </a:moveTo>
                  <a:lnTo>
                    <a:pt x="1" y="0"/>
                  </a:lnTo>
                </a:path>
              </a:pathLst>
            </a:custGeom>
            <a:noFill/>
            <a:ln w="113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9" name="Google Shape;859;p22"/>
            <p:cNvSpPr txBox="1"/>
            <p:nvPr/>
          </p:nvSpPr>
          <p:spPr>
            <a:xfrm>
              <a:off x="6060265" y="1566044"/>
              <a:ext cx="2672688" cy="48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mk-MK" sz="1200" dirty="0" smtClean="0">
                  <a:solidFill>
                    <a:schemeClr val="dk1"/>
                  </a:solidFill>
                  <a:latin typeface="Cambria" panose="02040503050406030204" pitchFamily="18" charset="0"/>
                  <a:ea typeface="Cambria" panose="02040503050406030204" pitchFamily="18" charset="0"/>
                  <a:cs typeface="Fira Sans"/>
                  <a:sym typeface="Fira Sans"/>
                </a:rPr>
                <a:t>Лесно користење на моделите заради големиот број библиотеки.</a:t>
              </a: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grpSp>
        <p:nvGrpSpPr>
          <p:cNvPr id="860" name="Google Shape;860;p22"/>
          <p:cNvGrpSpPr/>
          <p:nvPr/>
        </p:nvGrpSpPr>
        <p:grpSpPr>
          <a:xfrm>
            <a:off x="5157216" y="3233519"/>
            <a:ext cx="3712851" cy="683181"/>
            <a:chOff x="5157216" y="3233519"/>
            <a:chExt cx="3712851" cy="683181"/>
          </a:xfrm>
        </p:grpSpPr>
        <p:grpSp>
          <p:nvGrpSpPr>
            <p:cNvPr id="861" name="Google Shape;861;p22"/>
            <p:cNvGrpSpPr/>
            <p:nvPr/>
          </p:nvGrpSpPr>
          <p:grpSpPr>
            <a:xfrm>
              <a:off x="5157216" y="3233519"/>
              <a:ext cx="3712851" cy="683181"/>
              <a:chOff x="5157216" y="3334819"/>
              <a:chExt cx="3712851" cy="683181"/>
            </a:xfrm>
          </p:grpSpPr>
          <p:sp>
            <p:nvSpPr>
              <p:cNvPr id="862" name="Google Shape;862;p22"/>
              <p:cNvSpPr/>
              <p:nvPr/>
            </p:nvSpPr>
            <p:spPr>
              <a:xfrm>
                <a:off x="5542385" y="3336427"/>
                <a:ext cx="3327682" cy="681573"/>
              </a:xfrm>
              <a:custGeom>
                <a:avLst/>
                <a:gdLst/>
                <a:ahLst/>
                <a:cxnLst/>
                <a:rect l="l" t="t" r="r" b="b"/>
                <a:pathLst>
                  <a:path w="94799" h="25302" extrusionOk="0">
                    <a:moveTo>
                      <a:pt x="1" y="0"/>
                    </a:moveTo>
                    <a:lnTo>
                      <a:pt x="1" y="25301"/>
                    </a:lnTo>
                    <a:lnTo>
                      <a:pt x="94798" y="25301"/>
                    </a:lnTo>
                    <a:lnTo>
                      <a:pt x="947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3" name="Google Shape;863;p22"/>
              <p:cNvSpPr/>
              <p:nvPr/>
            </p:nvSpPr>
            <p:spPr>
              <a:xfrm>
                <a:off x="5157216" y="3334819"/>
                <a:ext cx="681249" cy="681249"/>
              </a:xfrm>
              <a:custGeom>
                <a:avLst/>
                <a:gdLst/>
                <a:ahLst/>
                <a:cxnLst/>
                <a:rect l="l" t="t" r="r" b="b"/>
                <a:pathLst>
                  <a:path w="25290" h="25290" extrusionOk="0">
                    <a:moveTo>
                      <a:pt x="12645" y="1"/>
                    </a:moveTo>
                    <a:cubicBezTo>
                      <a:pt x="5656" y="1"/>
                      <a:pt x="0" y="5656"/>
                      <a:pt x="0" y="12645"/>
                    </a:cubicBezTo>
                    <a:cubicBezTo>
                      <a:pt x="0" y="19634"/>
                      <a:pt x="5656" y="25290"/>
                      <a:pt x="12645" y="25290"/>
                    </a:cubicBezTo>
                    <a:cubicBezTo>
                      <a:pt x="19634" y="25290"/>
                      <a:pt x="25289" y="19634"/>
                      <a:pt x="25289" y="12645"/>
                    </a:cubicBezTo>
                    <a:cubicBezTo>
                      <a:pt x="25289" y="5656"/>
                      <a:pt x="19634" y="1"/>
                      <a:pt x="126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4" name="Google Shape;864;p22"/>
              <p:cNvSpPr/>
              <p:nvPr/>
            </p:nvSpPr>
            <p:spPr>
              <a:xfrm>
                <a:off x="5219738" y="3397368"/>
                <a:ext cx="556179" cy="556152"/>
              </a:xfrm>
              <a:custGeom>
                <a:avLst/>
                <a:gdLst/>
                <a:ahLst/>
                <a:cxnLst/>
                <a:rect l="l" t="t" r="r" b="b"/>
                <a:pathLst>
                  <a:path w="20647" h="20646" fill="none" extrusionOk="0">
                    <a:moveTo>
                      <a:pt x="20646" y="10323"/>
                    </a:moveTo>
                    <a:cubicBezTo>
                      <a:pt x="20646" y="16026"/>
                      <a:pt x="16027" y="20646"/>
                      <a:pt x="10324" y="20646"/>
                    </a:cubicBezTo>
                    <a:cubicBezTo>
                      <a:pt x="4621" y="20646"/>
                      <a:pt x="1" y="16026"/>
                      <a:pt x="1" y="10323"/>
                    </a:cubicBezTo>
                    <a:cubicBezTo>
                      <a:pt x="1" y="4620"/>
                      <a:pt x="4621" y="0"/>
                      <a:pt x="10324" y="0"/>
                    </a:cubicBezTo>
                    <a:cubicBezTo>
                      <a:pt x="16027" y="0"/>
                      <a:pt x="20646" y="4620"/>
                      <a:pt x="20646" y="10323"/>
                    </a:cubicBezTo>
                    <a:close/>
                  </a:path>
                </a:pathLst>
              </a:custGeom>
              <a:noFill/>
              <a:ln w="952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5" name="Google Shape;865;p22"/>
              <p:cNvSpPr/>
              <p:nvPr/>
            </p:nvSpPr>
            <p:spPr>
              <a:xfrm>
                <a:off x="5248615" y="3426245"/>
                <a:ext cx="498425" cy="498425"/>
              </a:xfrm>
              <a:custGeom>
                <a:avLst/>
                <a:gdLst/>
                <a:ahLst/>
                <a:cxnLst/>
                <a:rect l="l" t="t" r="r" b="b"/>
                <a:pathLst>
                  <a:path w="18503" h="18503" extrusionOk="0">
                    <a:moveTo>
                      <a:pt x="9252" y="0"/>
                    </a:moveTo>
                    <a:cubicBezTo>
                      <a:pt x="4144" y="0"/>
                      <a:pt x="0" y="4143"/>
                      <a:pt x="0" y="9251"/>
                    </a:cubicBezTo>
                    <a:cubicBezTo>
                      <a:pt x="0" y="14359"/>
                      <a:pt x="4144" y="18502"/>
                      <a:pt x="9252" y="18502"/>
                    </a:cubicBezTo>
                    <a:cubicBezTo>
                      <a:pt x="14359" y="18502"/>
                      <a:pt x="18503" y="14359"/>
                      <a:pt x="18503" y="9251"/>
                    </a:cubicBezTo>
                    <a:cubicBezTo>
                      <a:pt x="18503" y="4143"/>
                      <a:pt x="14359" y="0"/>
                      <a:pt x="9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6" name="Google Shape;866;p22"/>
              <p:cNvSpPr/>
              <p:nvPr/>
            </p:nvSpPr>
            <p:spPr>
              <a:xfrm>
                <a:off x="5366332" y="3637112"/>
                <a:ext cx="43315" cy="36419"/>
              </a:xfrm>
              <a:custGeom>
                <a:avLst/>
                <a:gdLst/>
                <a:ahLst/>
                <a:cxnLst/>
                <a:rect l="l" t="t" r="r" b="b"/>
                <a:pathLst>
                  <a:path w="1608" h="1352" extrusionOk="0">
                    <a:moveTo>
                      <a:pt x="804" y="161"/>
                    </a:moveTo>
                    <a:cubicBezTo>
                      <a:pt x="1128" y="161"/>
                      <a:pt x="1453" y="375"/>
                      <a:pt x="1453" y="804"/>
                    </a:cubicBezTo>
                    <a:lnTo>
                      <a:pt x="1453" y="1197"/>
                    </a:lnTo>
                    <a:lnTo>
                      <a:pt x="155" y="1197"/>
                    </a:lnTo>
                    <a:lnTo>
                      <a:pt x="155" y="804"/>
                    </a:lnTo>
                    <a:cubicBezTo>
                      <a:pt x="155" y="375"/>
                      <a:pt x="479" y="161"/>
                      <a:pt x="804" y="161"/>
                    </a:cubicBezTo>
                    <a:close/>
                    <a:moveTo>
                      <a:pt x="804" y="0"/>
                    </a:moveTo>
                    <a:cubicBezTo>
                      <a:pt x="402" y="0"/>
                      <a:pt x="0" y="268"/>
                      <a:pt x="0" y="804"/>
                    </a:cubicBezTo>
                    <a:lnTo>
                      <a:pt x="0" y="1352"/>
                    </a:lnTo>
                    <a:lnTo>
                      <a:pt x="1607" y="1352"/>
                    </a:lnTo>
                    <a:lnTo>
                      <a:pt x="1607" y="804"/>
                    </a:lnTo>
                    <a:cubicBezTo>
                      <a:pt x="1607" y="268"/>
                      <a:pt x="1206" y="0"/>
                      <a:pt x="8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7" name="Google Shape;867;p22"/>
              <p:cNvSpPr/>
              <p:nvPr/>
            </p:nvSpPr>
            <p:spPr>
              <a:xfrm>
                <a:off x="5358951" y="3668063"/>
                <a:ext cx="58077" cy="46844"/>
              </a:xfrm>
              <a:custGeom>
                <a:avLst/>
                <a:gdLst/>
                <a:ahLst/>
                <a:cxnLst/>
                <a:rect l="l" t="t" r="r" b="b"/>
                <a:pathLst>
                  <a:path w="2156" h="1739" extrusionOk="0">
                    <a:moveTo>
                      <a:pt x="143" y="0"/>
                    </a:moveTo>
                    <a:cubicBezTo>
                      <a:pt x="60" y="0"/>
                      <a:pt x="0" y="72"/>
                      <a:pt x="0" y="155"/>
                    </a:cubicBezTo>
                    <a:lnTo>
                      <a:pt x="0" y="1584"/>
                    </a:lnTo>
                    <a:cubicBezTo>
                      <a:pt x="0" y="1667"/>
                      <a:pt x="60" y="1739"/>
                      <a:pt x="143" y="1739"/>
                    </a:cubicBezTo>
                    <a:lnTo>
                      <a:pt x="2000" y="1739"/>
                    </a:lnTo>
                    <a:cubicBezTo>
                      <a:pt x="2084" y="1739"/>
                      <a:pt x="2155" y="1667"/>
                      <a:pt x="2155" y="1584"/>
                    </a:cubicBezTo>
                    <a:lnTo>
                      <a:pt x="2155" y="155"/>
                    </a:lnTo>
                    <a:cubicBezTo>
                      <a:pt x="2155" y="72"/>
                      <a:pt x="2084" y="0"/>
                      <a:pt x="200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8" name="Google Shape;868;p22"/>
              <p:cNvSpPr/>
              <p:nvPr/>
            </p:nvSpPr>
            <p:spPr>
              <a:xfrm>
                <a:off x="5381713" y="3679296"/>
                <a:ext cx="14465" cy="25348"/>
              </a:xfrm>
              <a:custGeom>
                <a:avLst/>
                <a:gdLst/>
                <a:ahLst/>
                <a:cxnLst/>
                <a:rect l="l" t="t" r="r" b="b"/>
                <a:pathLst>
                  <a:path w="537" h="941" extrusionOk="0">
                    <a:moveTo>
                      <a:pt x="215" y="0"/>
                    </a:moveTo>
                    <a:cubicBezTo>
                      <a:pt x="96" y="12"/>
                      <a:pt x="1" y="107"/>
                      <a:pt x="1" y="226"/>
                    </a:cubicBezTo>
                    <a:cubicBezTo>
                      <a:pt x="12" y="298"/>
                      <a:pt x="36" y="357"/>
                      <a:pt x="84" y="393"/>
                    </a:cubicBezTo>
                    <a:cubicBezTo>
                      <a:pt x="108" y="417"/>
                      <a:pt x="120" y="441"/>
                      <a:pt x="120" y="476"/>
                    </a:cubicBezTo>
                    <a:lnTo>
                      <a:pt x="48" y="881"/>
                    </a:lnTo>
                    <a:cubicBezTo>
                      <a:pt x="48" y="905"/>
                      <a:pt x="72" y="941"/>
                      <a:pt x="96" y="941"/>
                    </a:cubicBezTo>
                    <a:lnTo>
                      <a:pt x="346" y="941"/>
                    </a:lnTo>
                    <a:cubicBezTo>
                      <a:pt x="382" y="941"/>
                      <a:pt x="405" y="905"/>
                      <a:pt x="393" y="881"/>
                    </a:cubicBezTo>
                    <a:lnTo>
                      <a:pt x="334" y="476"/>
                    </a:lnTo>
                    <a:cubicBezTo>
                      <a:pt x="334" y="441"/>
                      <a:pt x="346" y="417"/>
                      <a:pt x="370" y="393"/>
                    </a:cubicBezTo>
                    <a:cubicBezTo>
                      <a:pt x="536" y="262"/>
                      <a:pt x="429" y="0"/>
                      <a:pt x="215" y="0"/>
                    </a:cubicBezTo>
                    <a:close/>
                  </a:path>
                </a:pathLst>
              </a:custGeom>
              <a:solidFill>
                <a:srgbClr val="323D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9" name="Google Shape;869;p22"/>
              <p:cNvSpPr/>
              <p:nvPr/>
            </p:nvSpPr>
            <p:spPr>
              <a:xfrm>
                <a:off x="5309224" y="3600719"/>
                <a:ext cx="156857" cy="156857"/>
              </a:xfrm>
              <a:custGeom>
                <a:avLst/>
                <a:gdLst/>
                <a:ahLst/>
                <a:cxnLst/>
                <a:rect l="l" t="t" r="r" b="b"/>
                <a:pathLst>
                  <a:path w="5823" h="5823" fill="none" extrusionOk="0">
                    <a:moveTo>
                      <a:pt x="4870" y="1179"/>
                    </a:moveTo>
                    <a:cubicBezTo>
                      <a:pt x="5823" y="2250"/>
                      <a:pt x="5728" y="3905"/>
                      <a:pt x="4644" y="4870"/>
                    </a:cubicBezTo>
                    <a:cubicBezTo>
                      <a:pt x="3573" y="5822"/>
                      <a:pt x="1918" y="5727"/>
                      <a:pt x="953" y="4643"/>
                    </a:cubicBezTo>
                    <a:cubicBezTo>
                      <a:pt x="1" y="3572"/>
                      <a:pt x="96" y="1917"/>
                      <a:pt x="1179" y="953"/>
                    </a:cubicBezTo>
                    <a:cubicBezTo>
                      <a:pt x="2251" y="0"/>
                      <a:pt x="3906" y="95"/>
                      <a:pt x="4870" y="1179"/>
                    </a:cubicBezTo>
                    <a:close/>
                  </a:path>
                </a:pathLst>
              </a:custGeom>
              <a:noFill/>
              <a:ln w="7450" cap="flat" cmpd="sng">
                <a:solidFill>
                  <a:srgbClr val="F5F5F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70" name="Google Shape;870;p22"/>
              <p:cNvSpPr/>
              <p:nvPr/>
            </p:nvSpPr>
            <p:spPr>
              <a:xfrm>
                <a:off x="5428531" y="3727083"/>
                <a:ext cx="29874" cy="31113"/>
              </a:xfrm>
              <a:custGeom>
                <a:avLst/>
                <a:gdLst/>
                <a:ahLst/>
                <a:cxnLst/>
                <a:rect l="l" t="t" r="r" b="b"/>
                <a:pathLst>
                  <a:path w="1109" h="1155" extrusionOk="0">
                    <a:moveTo>
                      <a:pt x="418" y="0"/>
                    </a:moveTo>
                    <a:lnTo>
                      <a:pt x="1" y="369"/>
                    </a:lnTo>
                    <a:lnTo>
                      <a:pt x="691" y="1155"/>
                    </a:lnTo>
                    <a:lnTo>
                      <a:pt x="1108" y="774"/>
                    </a:lnTo>
                    <a:lnTo>
                      <a:pt x="41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71" name="Google Shape;871;p22"/>
              <p:cNvSpPr/>
              <p:nvPr/>
            </p:nvSpPr>
            <p:spPr>
              <a:xfrm>
                <a:off x="5441380" y="3743407"/>
                <a:ext cx="81648" cy="79493"/>
              </a:xfrm>
              <a:custGeom>
                <a:avLst/>
                <a:gdLst/>
                <a:ahLst/>
                <a:cxnLst/>
                <a:rect l="l" t="t" r="r" b="b"/>
                <a:pathLst>
                  <a:path w="3031" h="2951" extrusionOk="0">
                    <a:moveTo>
                      <a:pt x="798" y="1"/>
                    </a:moveTo>
                    <a:cubicBezTo>
                      <a:pt x="772" y="1"/>
                      <a:pt x="747" y="10"/>
                      <a:pt x="726" y="25"/>
                    </a:cubicBezTo>
                    <a:lnTo>
                      <a:pt x="60" y="620"/>
                    </a:lnTo>
                    <a:cubicBezTo>
                      <a:pt x="12" y="668"/>
                      <a:pt x="0" y="739"/>
                      <a:pt x="48" y="787"/>
                    </a:cubicBezTo>
                    <a:lnTo>
                      <a:pt x="1762" y="2716"/>
                    </a:lnTo>
                    <a:cubicBezTo>
                      <a:pt x="1889" y="2882"/>
                      <a:pt x="2045" y="2951"/>
                      <a:pt x="2197" y="2951"/>
                    </a:cubicBezTo>
                    <a:cubicBezTo>
                      <a:pt x="2631" y="2951"/>
                      <a:pt x="3031" y="2392"/>
                      <a:pt x="2608" y="1978"/>
                    </a:cubicBezTo>
                    <a:lnTo>
                      <a:pt x="893" y="49"/>
                    </a:lnTo>
                    <a:cubicBezTo>
                      <a:pt x="866" y="15"/>
                      <a:pt x="832" y="1"/>
                      <a:pt x="79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73" name="Google Shape;873;p22"/>
              <p:cNvSpPr txBox="1"/>
              <p:nvPr/>
            </p:nvSpPr>
            <p:spPr>
              <a:xfrm>
                <a:off x="5747040" y="3431796"/>
                <a:ext cx="2985913" cy="48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mk-MK" sz="1200" dirty="0" smtClean="0">
                    <a:solidFill>
                      <a:schemeClr val="dk1"/>
                    </a:solidFill>
                    <a:latin typeface="Cambria" panose="02040503050406030204" pitchFamily="18" charset="0"/>
                    <a:ea typeface="Cambria" panose="02040503050406030204" pitchFamily="18" charset="0"/>
                    <a:cs typeface="Fira Sans"/>
                    <a:sym typeface="Fira Sans"/>
                  </a:rPr>
                  <a:t>Намалување на бројот на </a:t>
                </a:r>
                <a:r>
                  <a:rPr lang="en-US" sz="1200" dirty="0" smtClean="0">
                    <a:solidFill>
                      <a:schemeClr val="dk1"/>
                    </a:solidFill>
                    <a:latin typeface="Cambria" panose="02040503050406030204" pitchFamily="18" charset="0"/>
                    <a:ea typeface="Cambria" panose="02040503050406030204" pitchFamily="18" charset="0"/>
                    <a:cs typeface="Fira Sans"/>
                    <a:sym typeface="Fira Sans"/>
                  </a:rPr>
                  <a:t>False-negatives </a:t>
                </a:r>
                <a:r>
                  <a:rPr lang="mk-MK" sz="1200" dirty="0" smtClean="0">
                    <a:solidFill>
                      <a:schemeClr val="dk1"/>
                    </a:solidFill>
                    <a:latin typeface="Cambria" panose="02040503050406030204" pitchFamily="18" charset="0"/>
                    <a:ea typeface="Cambria" panose="02040503050406030204" pitchFamily="18" charset="0"/>
                    <a:cs typeface="Fira Sans"/>
                    <a:sym typeface="Fira Sans"/>
                  </a:rPr>
                  <a:t>и </a:t>
                </a:r>
                <a:r>
                  <a:rPr lang="en-US" sz="1200" dirty="0" smtClean="0">
                    <a:solidFill>
                      <a:schemeClr val="dk1"/>
                    </a:solidFill>
                    <a:latin typeface="Cambria" panose="02040503050406030204" pitchFamily="18" charset="0"/>
                    <a:ea typeface="Cambria" panose="02040503050406030204" pitchFamily="18" charset="0"/>
                    <a:cs typeface="Fira Sans"/>
                    <a:sym typeface="Fira Sans"/>
                  </a:rPr>
                  <a:t>False-positives </a:t>
                </a:r>
                <a:r>
                  <a:rPr lang="mk-MK" sz="1200" dirty="0" smtClean="0">
                    <a:solidFill>
                      <a:schemeClr val="dk1"/>
                    </a:solidFill>
                    <a:latin typeface="Cambria" panose="02040503050406030204" pitchFamily="18" charset="0"/>
                    <a:ea typeface="Cambria" panose="02040503050406030204" pitchFamily="18" charset="0"/>
                    <a:cs typeface="Fira Sans"/>
                    <a:sym typeface="Fira Sans"/>
                  </a:rPr>
                  <a:t>скоро до 0.</a:t>
                </a: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sp>
          <p:nvSpPr>
            <p:cNvPr id="874" name="Google Shape;874;p22"/>
            <p:cNvSpPr/>
            <p:nvPr/>
          </p:nvSpPr>
          <p:spPr>
            <a:xfrm>
              <a:off x="5494675" y="3539480"/>
              <a:ext cx="61761" cy="46143"/>
            </a:xfrm>
            <a:custGeom>
              <a:avLst/>
              <a:gdLst/>
              <a:ahLst/>
              <a:cxnLst/>
              <a:rect l="l" t="t" r="r" b="b"/>
              <a:pathLst>
                <a:path w="4002" h="2990" extrusionOk="0">
                  <a:moveTo>
                    <a:pt x="1" y="1"/>
                  </a:moveTo>
                  <a:lnTo>
                    <a:pt x="870" y="2989"/>
                  </a:lnTo>
                  <a:lnTo>
                    <a:pt x="1287" y="2989"/>
                  </a:lnTo>
                  <a:lnTo>
                    <a:pt x="1989" y="715"/>
                  </a:lnTo>
                  <a:lnTo>
                    <a:pt x="2715" y="2989"/>
                  </a:lnTo>
                  <a:lnTo>
                    <a:pt x="3132" y="2989"/>
                  </a:lnTo>
                  <a:lnTo>
                    <a:pt x="4001" y="1"/>
                  </a:lnTo>
                  <a:lnTo>
                    <a:pt x="3489" y="1"/>
                  </a:lnTo>
                  <a:lnTo>
                    <a:pt x="2918" y="2275"/>
                  </a:lnTo>
                  <a:lnTo>
                    <a:pt x="2203" y="1"/>
                  </a:lnTo>
                  <a:lnTo>
                    <a:pt x="1799" y="1"/>
                  </a:lnTo>
                  <a:lnTo>
                    <a:pt x="1096" y="2227"/>
                  </a:lnTo>
                  <a:lnTo>
                    <a:pt x="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75" name="Google Shape;875;p22"/>
            <p:cNvSpPr/>
            <p:nvPr/>
          </p:nvSpPr>
          <p:spPr>
            <a:xfrm>
              <a:off x="5560278" y="3539480"/>
              <a:ext cx="61745" cy="46143"/>
            </a:xfrm>
            <a:custGeom>
              <a:avLst/>
              <a:gdLst/>
              <a:ahLst/>
              <a:cxnLst/>
              <a:rect l="l" t="t" r="r" b="b"/>
              <a:pathLst>
                <a:path w="4001" h="2990" extrusionOk="0">
                  <a:moveTo>
                    <a:pt x="0" y="1"/>
                  </a:moveTo>
                  <a:lnTo>
                    <a:pt x="870" y="2989"/>
                  </a:lnTo>
                  <a:lnTo>
                    <a:pt x="1286" y="2989"/>
                  </a:lnTo>
                  <a:lnTo>
                    <a:pt x="1989" y="715"/>
                  </a:lnTo>
                  <a:lnTo>
                    <a:pt x="2715" y="2989"/>
                  </a:lnTo>
                  <a:lnTo>
                    <a:pt x="3132" y="2989"/>
                  </a:lnTo>
                  <a:lnTo>
                    <a:pt x="4001" y="1"/>
                  </a:lnTo>
                  <a:lnTo>
                    <a:pt x="3489" y="1"/>
                  </a:lnTo>
                  <a:lnTo>
                    <a:pt x="2917" y="2275"/>
                  </a:lnTo>
                  <a:lnTo>
                    <a:pt x="2203" y="1"/>
                  </a:lnTo>
                  <a:lnTo>
                    <a:pt x="1798" y="1"/>
                  </a:lnTo>
                  <a:lnTo>
                    <a:pt x="1096" y="2227"/>
                  </a:lnTo>
                  <a:lnTo>
                    <a:pt x="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76" name="Google Shape;876;p22"/>
            <p:cNvSpPr/>
            <p:nvPr/>
          </p:nvSpPr>
          <p:spPr>
            <a:xfrm>
              <a:off x="5625866" y="3539480"/>
              <a:ext cx="61761" cy="46143"/>
            </a:xfrm>
            <a:custGeom>
              <a:avLst/>
              <a:gdLst/>
              <a:ahLst/>
              <a:cxnLst/>
              <a:rect l="l" t="t" r="r" b="b"/>
              <a:pathLst>
                <a:path w="4002" h="2990" extrusionOk="0">
                  <a:moveTo>
                    <a:pt x="1" y="1"/>
                  </a:moveTo>
                  <a:lnTo>
                    <a:pt x="870" y="2989"/>
                  </a:lnTo>
                  <a:lnTo>
                    <a:pt x="1287" y="2989"/>
                  </a:lnTo>
                  <a:lnTo>
                    <a:pt x="1989" y="715"/>
                  </a:lnTo>
                  <a:lnTo>
                    <a:pt x="2716" y="2989"/>
                  </a:lnTo>
                  <a:lnTo>
                    <a:pt x="3132" y="2989"/>
                  </a:lnTo>
                  <a:lnTo>
                    <a:pt x="4001" y="1"/>
                  </a:lnTo>
                  <a:lnTo>
                    <a:pt x="3489" y="1"/>
                  </a:lnTo>
                  <a:lnTo>
                    <a:pt x="2918" y="2275"/>
                  </a:lnTo>
                  <a:lnTo>
                    <a:pt x="2204" y="1"/>
                  </a:lnTo>
                  <a:lnTo>
                    <a:pt x="1799" y="1"/>
                  </a:lnTo>
                  <a:lnTo>
                    <a:pt x="1096" y="2227"/>
                  </a:lnTo>
                  <a:lnTo>
                    <a:pt x="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1695270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5524892" y="3478825"/>
            <a:ext cx="3382500" cy="429900"/>
          </a:xfrm>
          <a:prstGeom prst="rect">
            <a:avLst/>
          </a:prstGeom>
        </p:spPr>
        <p:txBody>
          <a:bodyPr spcFirstLastPara="1" wrap="square" lIns="91425" tIns="91425" rIns="91425" bIns="91425" anchor="t" anchorCtr="0">
            <a:noAutofit/>
          </a:bodyPr>
          <a:lstStyle/>
          <a:p>
            <a:pPr marL="360000" lvl="0" indent="0" algn="r" rtl="0">
              <a:spcBef>
                <a:spcPts val="0"/>
              </a:spcBef>
              <a:spcAft>
                <a:spcPts val="0"/>
              </a:spcAft>
              <a:buNone/>
            </a:pPr>
            <a:r>
              <a:rPr lang="mk-MK" dirty="0" smtClean="0">
                <a:latin typeface="Cambria" panose="02040503050406030204" pitchFamily="18" charset="0"/>
                <a:ea typeface="Cambria" panose="02040503050406030204" pitchFamily="18" charset="0"/>
              </a:rPr>
              <a:t>Јоана Илиевска 201032</a:t>
            </a:r>
            <a:endParaRPr dirty="0">
              <a:latin typeface="Cambria" panose="02040503050406030204" pitchFamily="18" charset="0"/>
              <a:ea typeface="Cambria" panose="02040503050406030204" pitchFamily="18" charset="0"/>
            </a:endParaRPr>
          </a:p>
        </p:txBody>
      </p:sp>
      <p:sp>
        <p:nvSpPr>
          <p:cNvPr id="359" name="Google Shape;359;p42"/>
          <p:cNvSpPr txBox="1">
            <a:spLocks noGrp="1"/>
          </p:cNvSpPr>
          <p:nvPr>
            <p:ph type="subTitle" idx="1"/>
          </p:nvPr>
        </p:nvSpPr>
        <p:spPr>
          <a:xfrm>
            <a:off x="2647613" y="1932026"/>
            <a:ext cx="6351344" cy="1012500"/>
          </a:xfrm>
          <a:prstGeom prst="rect">
            <a:avLst/>
          </a:prstGeom>
        </p:spPr>
        <p:txBody>
          <a:bodyPr spcFirstLastPara="1" wrap="square" lIns="91425" tIns="91425" rIns="91425" bIns="91425" anchor="ctr" anchorCtr="0">
            <a:noAutofit/>
          </a:bodyPr>
          <a:lstStyle/>
          <a:p>
            <a:pPr marL="228600" lvl="0" indent="0"/>
            <a:r>
              <a:rPr lang="en-US" sz="1400" u="sng" dirty="0">
                <a:latin typeface="Cambria" panose="02040503050406030204" pitchFamily="18" charset="0"/>
                <a:ea typeface="Cambria" panose="02040503050406030204" pitchFamily="18" charset="0"/>
              </a:rPr>
              <a:t>https://</a:t>
            </a:r>
            <a:r>
              <a:rPr lang="en-US" sz="1400" u="sng" dirty="0" smtClean="0">
                <a:latin typeface="Cambria" panose="02040503050406030204" pitchFamily="18" charset="0"/>
                <a:ea typeface="Cambria" panose="02040503050406030204" pitchFamily="18" charset="0"/>
              </a:rPr>
              <a:t>www.kaggle.com/datasets</a:t>
            </a:r>
          </a:p>
          <a:p>
            <a:pPr marL="228600" lvl="0" indent="0"/>
            <a:r>
              <a:rPr lang="en-US" sz="1400" u="sng" dirty="0">
                <a:latin typeface="Cambria" panose="02040503050406030204" pitchFamily="18" charset="0"/>
                <a:ea typeface="Cambria" panose="02040503050406030204" pitchFamily="18" charset="0"/>
              </a:rPr>
              <a:t>https://</a:t>
            </a:r>
            <a:r>
              <a:rPr lang="en-US" sz="1400" u="sng" dirty="0" smtClean="0">
                <a:latin typeface="Cambria" panose="02040503050406030204" pitchFamily="18" charset="0"/>
                <a:ea typeface="Cambria" panose="02040503050406030204" pitchFamily="18" charset="0"/>
              </a:rPr>
              <a:t>github.com/</a:t>
            </a:r>
            <a:endParaRPr lang="en-US" sz="1400" u="sng" dirty="0" smtClean="0">
              <a:latin typeface="Cambria" panose="02040503050406030204" pitchFamily="18" charset="0"/>
              <a:ea typeface="Cambria" panose="02040503050406030204" pitchFamily="18" charset="0"/>
            </a:endParaRPr>
          </a:p>
          <a:p>
            <a:pPr marL="228600" lvl="0" indent="0"/>
            <a:r>
              <a:rPr lang="en-US" sz="1400" u="sng" dirty="0">
                <a:latin typeface="Cambria" panose="02040503050406030204" pitchFamily="18" charset="0"/>
                <a:ea typeface="Cambria" panose="02040503050406030204" pitchFamily="18" charset="0"/>
                <a:hlinkClick r:id="rId3"/>
              </a:rPr>
              <a:t>https://www.imperva.com</a:t>
            </a:r>
            <a:r>
              <a:rPr lang="en-US" sz="1400" u="sng" dirty="0" smtClean="0">
                <a:latin typeface="Cambria" panose="02040503050406030204" pitchFamily="18" charset="0"/>
                <a:ea typeface="Cambria" panose="02040503050406030204" pitchFamily="18" charset="0"/>
                <a:hlinkClick r:id="rId3"/>
              </a:rPr>
              <a:t>/</a:t>
            </a:r>
            <a:endParaRPr lang="en-US" sz="1400" u="sng" dirty="0" smtClean="0">
              <a:latin typeface="Cambria" panose="02040503050406030204" pitchFamily="18" charset="0"/>
              <a:ea typeface="Cambria" panose="02040503050406030204" pitchFamily="18" charset="0"/>
            </a:endParaRPr>
          </a:p>
          <a:p>
            <a:pPr marL="228600" lvl="0" indent="0"/>
            <a:r>
              <a:rPr lang="en-US" sz="1400" u="sng" dirty="0">
                <a:latin typeface="Cambria" panose="02040503050406030204" pitchFamily="18" charset="0"/>
                <a:ea typeface="Cambria" panose="02040503050406030204" pitchFamily="18" charset="0"/>
              </a:rPr>
              <a:t>https://en.wikipedia.org/wiki/Computer_security</a:t>
            </a:r>
            <a:endParaRPr sz="1400" u="sng" dirty="0">
              <a:latin typeface="Cambria" panose="02040503050406030204" pitchFamily="18" charset="0"/>
              <a:ea typeface="Cambria" panose="02040503050406030204" pitchFamily="18" charset="0"/>
            </a:endParaRPr>
          </a:p>
        </p:txBody>
      </p:sp>
      <p:sp>
        <p:nvSpPr>
          <p:cNvPr id="360" name="Google Shape;360;p42"/>
          <p:cNvSpPr txBox="1">
            <a:spLocks noGrp="1"/>
          </p:cNvSpPr>
          <p:nvPr>
            <p:ph type="title" idx="2"/>
          </p:nvPr>
        </p:nvSpPr>
        <p:spPr>
          <a:xfrm>
            <a:off x="2492624" y="1838254"/>
            <a:ext cx="1787700" cy="10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mk-MK" sz="2000" dirty="0" smtClean="0">
                <a:latin typeface="Cambria" panose="02040503050406030204" pitchFamily="18" charset="0"/>
                <a:ea typeface="Cambria" panose="02040503050406030204" pitchFamily="18" charset="0"/>
              </a:rPr>
              <a:t>Извори</a:t>
            </a:r>
            <a:r>
              <a:rPr lang="en-US" sz="2000" dirty="0" smtClean="0">
                <a:latin typeface="Cambria" panose="02040503050406030204" pitchFamily="18" charset="0"/>
                <a:ea typeface="Cambria" panose="02040503050406030204" pitchFamily="18" charset="0"/>
              </a:rPr>
              <a:t>:</a:t>
            </a:r>
            <a:endParaRPr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234276" y="253563"/>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mk-MK" dirty="0" smtClean="0"/>
              <a:t>Вовед </a:t>
            </a:r>
            <a:endParaRPr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136273" y="1136856"/>
            <a:ext cx="4151948" cy="1842300"/>
          </a:xfrm>
          <a:prstGeom prst="rect">
            <a:avLst/>
          </a:prstGeom>
        </p:spPr>
        <p:txBody>
          <a:bodyPr spcFirstLastPara="1" wrap="square" lIns="91425" tIns="91425" rIns="91425" bIns="91425" anchor="ctr" anchorCtr="0">
            <a:noAutofit/>
          </a:bodyPr>
          <a:lstStyle/>
          <a:p>
            <a:pPr algn="just"/>
            <a:r>
              <a:rPr lang="mk-MK" sz="900" dirty="0" smtClean="0">
                <a:latin typeface="Cambria" panose="02040503050406030204" pitchFamily="18" charset="0"/>
                <a:ea typeface="Cambria" panose="02040503050406030204" pitchFamily="18" charset="0"/>
              </a:rPr>
              <a:t>                     Како </a:t>
            </a:r>
            <a:r>
              <a:rPr lang="mk-MK" sz="900" dirty="0">
                <a:latin typeface="Cambria" panose="02040503050406030204" pitchFamily="18" charset="0"/>
                <a:ea typeface="Cambria" panose="02040503050406030204" pitchFamily="18" charset="0"/>
              </a:rPr>
              <a:t>што е веќе добро познато постојат најразлични типови на </a:t>
            </a:r>
            <a:r>
              <a:rPr lang="mk-MK" sz="900" dirty="0">
                <a:latin typeface="Cambria" panose="02040503050406030204" pitchFamily="18" charset="0"/>
                <a:ea typeface="Cambria" panose="02040503050406030204" pitchFamily="18" charset="0"/>
                <a:hlinkClick r:id="rId3" tooltip="Компјутерски напади (страницата не постои)"/>
              </a:rPr>
              <a:t>компјутерски напади</a:t>
            </a:r>
            <a:r>
              <a:rPr lang="mk-MK" sz="900" dirty="0">
                <a:latin typeface="Cambria" panose="02040503050406030204" pitchFamily="18" charset="0"/>
                <a:ea typeface="Cambria" panose="02040503050406030204" pitchFamily="18" charset="0"/>
              </a:rPr>
              <a:t> кои во повеќето случаи завршуваат фатално за вашиот </a:t>
            </a:r>
            <a:r>
              <a:rPr lang="mk-MK" sz="900" dirty="0">
                <a:latin typeface="Cambria" panose="02040503050406030204" pitchFamily="18" charset="0"/>
                <a:ea typeface="Cambria" panose="02040503050406030204" pitchFamily="18" charset="0"/>
                <a:hlinkClick r:id="rId4" tooltip="Сметач"/>
              </a:rPr>
              <a:t>компјутер</a:t>
            </a:r>
            <a:r>
              <a:rPr lang="mk-MK" sz="900" dirty="0">
                <a:latin typeface="Cambria" panose="02040503050406030204" pitchFamily="18" charset="0"/>
                <a:ea typeface="Cambria" panose="02040503050406030204" pitchFamily="18" charset="0"/>
              </a:rPr>
              <a:t>, уште пофатално би било доколку се работи за некој голем </a:t>
            </a:r>
            <a:r>
              <a:rPr lang="mk-MK" sz="900" dirty="0">
                <a:latin typeface="Cambria" panose="02040503050406030204" pitchFamily="18" charset="0"/>
                <a:ea typeface="Cambria" panose="02040503050406030204" pitchFamily="18" charset="0"/>
                <a:hlinkClick r:id="rId5" tooltip="Опслужувач"/>
              </a:rPr>
              <a:t>опслужувач</a:t>
            </a:r>
            <a:r>
              <a:rPr lang="mk-MK" sz="900" dirty="0" smtClean="0">
                <a:latin typeface="Cambria" panose="02040503050406030204" pitchFamily="18" charset="0"/>
                <a:ea typeface="Cambria" panose="02040503050406030204" pitchFamily="18" charset="0"/>
              </a:rPr>
              <a:t>.</a:t>
            </a:r>
          </a:p>
          <a:p>
            <a:pPr algn="just"/>
            <a:endParaRPr lang="mk-MK" sz="900" dirty="0">
              <a:latin typeface="Cambria" panose="02040503050406030204" pitchFamily="18" charset="0"/>
              <a:ea typeface="Cambria" panose="02040503050406030204" pitchFamily="18" charset="0"/>
            </a:endParaRPr>
          </a:p>
          <a:p>
            <a:pPr algn="just"/>
            <a:endParaRPr lang="mk-MK" sz="900" dirty="0">
              <a:latin typeface="Cambria" panose="02040503050406030204" pitchFamily="18" charset="0"/>
              <a:ea typeface="Cambria" panose="02040503050406030204" pitchFamily="18" charset="0"/>
            </a:endParaRPr>
          </a:p>
          <a:p>
            <a:pPr algn="just"/>
            <a:r>
              <a:rPr lang="mk-MK" sz="900" dirty="0" smtClean="0">
                <a:latin typeface="Cambria" panose="02040503050406030204" pitchFamily="18" charset="0"/>
                <a:ea typeface="Cambria" panose="02040503050406030204" pitchFamily="18" charset="0"/>
              </a:rPr>
              <a:t>                    Еден </a:t>
            </a:r>
            <a:r>
              <a:rPr lang="mk-MK" sz="900" dirty="0">
                <a:latin typeface="Cambria" panose="02040503050406030204" pitchFamily="18" charset="0"/>
                <a:ea typeface="Cambria" panose="02040503050406030204" pitchFamily="18" charset="0"/>
              </a:rPr>
              <a:t>тип на овие софтверски напади е наречен </a:t>
            </a:r>
            <a:r>
              <a:rPr lang="en-US" sz="900" dirty="0" err="1">
                <a:latin typeface="Cambria" panose="02040503050406030204" pitchFamily="18" charset="0"/>
                <a:ea typeface="Cambria" panose="02040503050406030204" pitchFamily="18" charset="0"/>
              </a:rPr>
              <a:t>DDoS</a:t>
            </a:r>
            <a:r>
              <a:rPr lang="en-US" sz="900" dirty="0">
                <a:latin typeface="Cambria" panose="02040503050406030204" pitchFamily="18" charset="0"/>
                <a:ea typeface="Cambria" panose="02040503050406030204" pitchFamily="18" charset="0"/>
              </a:rPr>
              <a:t> (</a:t>
            </a:r>
            <a:r>
              <a:rPr lang="en-US" sz="900" dirty="0">
                <a:latin typeface="Cambria" panose="02040503050406030204" pitchFamily="18" charset="0"/>
                <a:ea typeface="Cambria" panose="02040503050406030204" pitchFamily="18" charset="0"/>
                <a:hlinkClick r:id="rId6" tooltip="Distributed Denial of Service (страницата не постои)"/>
              </a:rPr>
              <a:t>Distributed Denial of Service</a:t>
            </a:r>
            <a:r>
              <a:rPr lang="en-US" sz="900" dirty="0">
                <a:latin typeface="Cambria" panose="02040503050406030204" pitchFamily="18" charset="0"/>
                <a:ea typeface="Cambria" panose="02040503050406030204" pitchFamily="18" charset="0"/>
              </a:rPr>
              <a:t>). DDOS-</a:t>
            </a:r>
            <a:r>
              <a:rPr lang="mk-MK" sz="900" dirty="0">
                <a:latin typeface="Cambria" panose="02040503050406030204" pitchFamily="18" charset="0"/>
                <a:ea typeface="Cambria" panose="02040503050406030204" pitchFamily="18" charset="0"/>
              </a:rPr>
              <a:t>от е откриен многу подоцна од другите напади и е еден од најмоќните софтверски напади што досега воопшто е откриен.</a:t>
            </a:r>
          </a:p>
          <a:p>
            <a:pPr marL="0" lvl="0" indent="0" algn="ctr" rtl="0">
              <a:spcBef>
                <a:spcPts val="0"/>
              </a:spcBef>
              <a:spcAft>
                <a:spcPts val="0"/>
              </a:spcAft>
              <a:buNone/>
            </a:pPr>
            <a:endParaRPr sz="900" dirty="0"/>
          </a:p>
        </p:txBody>
      </p:sp>
      <p:pic>
        <p:nvPicPr>
          <p:cNvPr id="184" name="Google Shape;184;p31"/>
          <p:cNvPicPr preferRelativeResize="0"/>
          <p:nvPr/>
        </p:nvPicPr>
        <p:blipFill rotWithShape="1">
          <a:blip r:embed="rId7">
            <a:alphaModFix/>
          </a:blip>
          <a:srcRect l="19638" r="19638"/>
          <a:stretch/>
        </p:blipFill>
        <p:spPr>
          <a:xfrm>
            <a:off x="4975597" y="794651"/>
            <a:ext cx="3726900" cy="3453302"/>
          </a:xfrm>
          <a:prstGeom prst="rect">
            <a:avLst/>
          </a:prstGeom>
          <a:noFill/>
          <a:ln w="28575" cap="flat" cmpd="sng">
            <a:solidFill>
              <a:schemeClr val="lt1"/>
            </a:solidFill>
            <a:prstDash val="solid"/>
            <a:round/>
            <a:headEnd type="none" w="sm" len="sm"/>
            <a:tailEnd type="none" w="sm" len="sm"/>
          </a:ln>
        </p:spPr>
      </p:pic>
      <p:pic>
        <p:nvPicPr>
          <p:cNvPr id="185" name="Google Shape;185;p31"/>
          <p:cNvPicPr preferRelativeResize="0"/>
          <p:nvPr/>
        </p:nvPicPr>
        <p:blipFill rotWithShape="1">
          <a:blip r:embed="rId8">
            <a:alphaModFix/>
          </a:blip>
          <a:srcRect t="39" b="39"/>
          <a:stretch/>
        </p:blipFill>
        <p:spPr>
          <a:xfrm rot="-1726913">
            <a:off x="1724426" y="2596502"/>
            <a:ext cx="9144004" cy="2248000"/>
          </a:xfrm>
          <a:prstGeom prst="rect">
            <a:avLst/>
          </a:prstGeom>
          <a:noFill/>
          <a:ln>
            <a:noFill/>
          </a:ln>
        </p:spPr>
      </p:pic>
      <p:sp>
        <p:nvSpPr>
          <p:cNvPr id="2" name="TextBox 1"/>
          <p:cNvSpPr txBox="1"/>
          <p:nvPr/>
        </p:nvSpPr>
        <p:spPr>
          <a:xfrm>
            <a:off x="182880" y="3203553"/>
            <a:ext cx="4130566" cy="1015663"/>
          </a:xfrm>
          <a:prstGeom prst="rect">
            <a:avLst/>
          </a:prstGeom>
          <a:noFill/>
        </p:spPr>
        <p:txBody>
          <a:bodyPr wrap="square" rtlCol="0">
            <a:spAutoFit/>
          </a:bodyPr>
          <a:lstStyle/>
          <a:p>
            <a:r>
              <a:rPr lang="mk-MK" sz="1000" b="1" dirty="0" smtClean="0">
                <a:solidFill>
                  <a:schemeClr val="bg1"/>
                </a:solidFill>
                <a:latin typeface="Cambria" panose="02040503050406030204" pitchFamily="18" charset="0"/>
                <a:ea typeface="Cambria" panose="02040503050406030204" pitchFamily="18" charset="0"/>
              </a:rPr>
              <a:t>Деф</a:t>
            </a:r>
            <a:r>
              <a:rPr lang="en-US" sz="1000" b="1" dirty="0" smtClean="0">
                <a:solidFill>
                  <a:schemeClr val="bg1"/>
                </a:solidFill>
                <a:latin typeface="Cambria" panose="02040503050406030204" pitchFamily="18" charset="0"/>
                <a:ea typeface="Cambria" panose="02040503050406030204" pitchFamily="18" charset="0"/>
              </a:rPr>
              <a:t>:</a:t>
            </a:r>
            <a:r>
              <a:rPr lang="mk-MK" sz="1000" b="1" dirty="0" smtClean="0">
                <a:solidFill>
                  <a:schemeClr val="bg1"/>
                </a:solidFill>
                <a:latin typeface="Cambria" panose="02040503050406030204" pitchFamily="18" charset="0"/>
                <a:ea typeface="Cambria" panose="02040503050406030204" pitchFamily="18" charset="0"/>
              </a:rPr>
              <a:t> </a:t>
            </a:r>
            <a:r>
              <a:rPr lang="ru-RU" sz="1000" dirty="0">
                <a:solidFill>
                  <a:schemeClr val="bg1"/>
                </a:solidFill>
                <a:latin typeface="Cambria" panose="02040503050406030204" pitchFamily="18" charset="0"/>
                <a:ea typeface="Cambria" panose="02040503050406030204" pitchFamily="18" charset="0"/>
              </a:rPr>
              <a:t>Овој тип на напад е најнепредвидлив и затоа е многу тешко да се сопре, бидејќи хакерите користат некулку стотици или многу повеќе претходно инфектирани компјутери кои ги имаат под своја контрола и ја користат нивната моќ односно ја користат нивната интернет врска напаѓајќи некој голем опслужувач или само обичен компјутер.</a:t>
            </a:r>
            <a:endParaRPr lang="en-US" sz="1000" dirty="0">
              <a:solidFill>
                <a:schemeClr val="bg1"/>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pSp>
        <p:nvGrpSpPr>
          <p:cNvPr id="498" name="Google Shape;498;p21"/>
          <p:cNvGrpSpPr/>
          <p:nvPr/>
        </p:nvGrpSpPr>
        <p:grpSpPr>
          <a:xfrm>
            <a:off x="838200" y="1096197"/>
            <a:ext cx="3390900" cy="2008953"/>
            <a:chOff x="838200" y="1096197"/>
            <a:chExt cx="3390900" cy="2008953"/>
          </a:xfrm>
        </p:grpSpPr>
        <p:grpSp>
          <p:nvGrpSpPr>
            <p:cNvPr id="499" name="Google Shape;499;p21"/>
            <p:cNvGrpSpPr/>
            <p:nvPr/>
          </p:nvGrpSpPr>
          <p:grpSpPr>
            <a:xfrm>
              <a:off x="838200" y="1096197"/>
              <a:ext cx="1402500" cy="1572303"/>
              <a:chOff x="838200" y="1096197"/>
              <a:chExt cx="1402500" cy="1572303"/>
            </a:xfrm>
          </p:grpSpPr>
          <p:sp>
            <p:nvSpPr>
              <p:cNvPr id="500" name="Google Shape;500;p21"/>
              <p:cNvSpPr/>
              <p:nvPr/>
            </p:nvSpPr>
            <p:spPr>
              <a:xfrm>
                <a:off x="838200" y="1653600"/>
                <a:ext cx="1402500" cy="10149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21"/>
              <p:cNvGrpSpPr/>
              <p:nvPr/>
            </p:nvGrpSpPr>
            <p:grpSpPr>
              <a:xfrm>
                <a:off x="1086993" y="1096197"/>
                <a:ext cx="904915" cy="649505"/>
                <a:chOff x="2117737" y="1318219"/>
                <a:chExt cx="904915" cy="649505"/>
              </a:xfrm>
            </p:grpSpPr>
            <p:sp>
              <p:nvSpPr>
                <p:cNvPr id="502" name="Google Shape;502;p21"/>
                <p:cNvSpPr/>
                <p:nvPr/>
              </p:nvSpPr>
              <p:spPr>
                <a:xfrm>
                  <a:off x="2164885" y="1318281"/>
                  <a:ext cx="857767" cy="649443"/>
                </a:xfrm>
                <a:custGeom>
                  <a:avLst/>
                  <a:gdLst/>
                  <a:ahLst/>
                  <a:cxnLst/>
                  <a:rect l="l" t="t" r="r" b="b"/>
                  <a:pathLst>
                    <a:path w="27690" h="20965" extrusionOk="0">
                      <a:moveTo>
                        <a:pt x="8717" y="1"/>
                      </a:moveTo>
                      <a:cubicBezTo>
                        <a:pt x="7234" y="1"/>
                        <a:pt x="5786" y="436"/>
                        <a:pt x="4782" y="1369"/>
                      </a:cubicBezTo>
                      <a:cubicBezTo>
                        <a:pt x="2412" y="3536"/>
                        <a:pt x="3103" y="7298"/>
                        <a:pt x="3698" y="9168"/>
                      </a:cubicBezTo>
                      <a:cubicBezTo>
                        <a:pt x="4293" y="11025"/>
                        <a:pt x="2698" y="12573"/>
                        <a:pt x="1281" y="14383"/>
                      </a:cubicBezTo>
                      <a:cubicBezTo>
                        <a:pt x="0" y="16029"/>
                        <a:pt x="4" y="20965"/>
                        <a:pt x="4274" y="20965"/>
                      </a:cubicBezTo>
                      <a:cubicBezTo>
                        <a:pt x="4727" y="20965"/>
                        <a:pt x="5228" y="20909"/>
                        <a:pt x="5782" y="20788"/>
                      </a:cubicBezTo>
                      <a:cubicBezTo>
                        <a:pt x="10213" y="19816"/>
                        <a:pt x="12205" y="18292"/>
                        <a:pt x="14335" y="18292"/>
                      </a:cubicBezTo>
                      <a:cubicBezTo>
                        <a:pt x="14969" y="18292"/>
                        <a:pt x="15616" y="18427"/>
                        <a:pt x="16343" y="18752"/>
                      </a:cubicBezTo>
                      <a:cubicBezTo>
                        <a:pt x="17562" y="19293"/>
                        <a:pt x="19048" y="19626"/>
                        <a:pt x="20497" y="19626"/>
                      </a:cubicBezTo>
                      <a:cubicBezTo>
                        <a:pt x="22810" y="19626"/>
                        <a:pt x="25029" y="18777"/>
                        <a:pt x="25915" y="16573"/>
                      </a:cubicBezTo>
                      <a:cubicBezTo>
                        <a:pt x="27368" y="12990"/>
                        <a:pt x="27689" y="8227"/>
                        <a:pt x="18248" y="5001"/>
                      </a:cubicBezTo>
                      <a:cubicBezTo>
                        <a:pt x="18248" y="5001"/>
                        <a:pt x="15842" y="4643"/>
                        <a:pt x="13878" y="2179"/>
                      </a:cubicBezTo>
                      <a:cubicBezTo>
                        <a:pt x="12741" y="776"/>
                        <a:pt x="10697" y="1"/>
                        <a:pt x="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a:off x="2117737" y="1766092"/>
                  <a:ext cx="284528" cy="98075"/>
                </a:xfrm>
                <a:custGeom>
                  <a:avLst/>
                  <a:gdLst/>
                  <a:ahLst/>
                  <a:cxnLst/>
                  <a:rect l="l" t="t" r="r" b="b"/>
                  <a:pathLst>
                    <a:path w="9185" h="3166" extrusionOk="0">
                      <a:moveTo>
                        <a:pt x="1590" y="0"/>
                      </a:moveTo>
                      <a:cubicBezTo>
                        <a:pt x="1" y="0"/>
                        <a:pt x="4247" y="2719"/>
                        <a:pt x="9185" y="3165"/>
                      </a:cubicBezTo>
                      <a:cubicBezTo>
                        <a:pt x="9185" y="3165"/>
                        <a:pt x="5875" y="939"/>
                        <a:pt x="2434" y="129"/>
                      </a:cubicBezTo>
                      <a:cubicBezTo>
                        <a:pt x="2061" y="40"/>
                        <a:pt x="1782" y="0"/>
                        <a:pt x="15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a:off x="2214201" y="1666406"/>
                  <a:ext cx="194725" cy="198845"/>
                </a:xfrm>
                <a:custGeom>
                  <a:avLst/>
                  <a:gdLst/>
                  <a:ahLst/>
                  <a:cxnLst/>
                  <a:rect l="l" t="t" r="r" b="b"/>
                  <a:pathLst>
                    <a:path w="6286" h="6419" extrusionOk="0">
                      <a:moveTo>
                        <a:pt x="772" y="0"/>
                      </a:moveTo>
                      <a:cubicBezTo>
                        <a:pt x="0" y="0"/>
                        <a:pt x="2426" y="3934"/>
                        <a:pt x="6285" y="6419"/>
                      </a:cubicBezTo>
                      <a:cubicBezTo>
                        <a:pt x="6285" y="6419"/>
                        <a:pt x="4392" y="2907"/>
                        <a:pt x="1713" y="585"/>
                      </a:cubicBezTo>
                      <a:cubicBezTo>
                        <a:pt x="1244" y="178"/>
                        <a:pt x="935" y="0"/>
                        <a:pt x="7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2294154" y="1621551"/>
                  <a:ext cx="120657" cy="242616"/>
                </a:xfrm>
                <a:custGeom>
                  <a:avLst/>
                  <a:gdLst/>
                  <a:ahLst/>
                  <a:cxnLst/>
                  <a:rect l="l" t="t" r="r" b="b"/>
                  <a:pathLst>
                    <a:path w="3895" h="7832" extrusionOk="0">
                      <a:moveTo>
                        <a:pt x="617" y="0"/>
                      </a:moveTo>
                      <a:cubicBezTo>
                        <a:pt x="0" y="0"/>
                        <a:pt x="1103" y="4361"/>
                        <a:pt x="3895" y="7831"/>
                      </a:cubicBezTo>
                      <a:cubicBezTo>
                        <a:pt x="3895" y="7831"/>
                        <a:pt x="3180" y="3902"/>
                        <a:pt x="1382" y="866"/>
                      </a:cubicBezTo>
                      <a:cubicBezTo>
                        <a:pt x="1023" y="263"/>
                        <a:pt x="768" y="0"/>
                        <a:pt x="6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2384546" y="1573133"/>
                  <a:ext cx="420489" cy="290662"/>
                </a:xfrm>
                <a:custGeom>
                  <a:avLst/>
                  <a:gdLst/>
                  <a:ahLst/>
                  <a:cxnLst/>
                  <a:rect l="l" t="t" r="r" b="b"/>
                  <a:pathLst>
                    <a:path w="13574" h="9383" extrusionOk="0">
                      <a:moveTo>
                        <a:pt x="0" y="0"/>
                      </a:moveTo>
                      <a:lnTo>
                        <a:pt x="0" y="9382"/>
                      </a:lnTo>
                      <a:lnTo>
                        <a:pt x="13573" y="9382"/>
                      </a:lnTo>
                      <a:lnTo>
                        <a:pt x="13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2384546" y="1573133"/>
                  <a:ext cx="420489" cy="29522"/>
                </a:xfrm>
                <a:custGeom>
                  <a:avLst/>
                  <a:gdLst/>
                  <a:ahLst/>
                  <a:cxnLst/>
                  <a:rect l="l" t="t" r="r" b="b"/>
                  <a:pathLst>
                    <a:path w="13574" h="953" extrusionOk="0">
                      <a:moveTo>
                        <a:pt x="0" y="0"/>
                      </a:moveTo>
                      <a:lnTo>
                        <a:pt x="0" y="953"/>
                      </a:lnTo>
                      <a:lnTo>
                        <a:pt x="13573" y="953"/>
                      </a:lnTo>
                      <a:lnTo>
                        <a:pt x="135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2394862" y="1581249"/>
                  <a:ext cx="16635" cy="12918"/>
                </a:xfrm>
                <a:custGeom>
                  <a:avLst/>
                  <a:gdLst/>
                  <a:ahLst/>
                  <a:cxnLst/>
                  <a:rect l="l" t="t" r="r" b="b"/>
                  <a:pathLst>
                    <a:path w="537" h="417" extrusionOk="0">
                      <a:moveTo>
                        <a:pt x="275" y="0"/>
                      </a:moveTo>
                      <a:cubicBezTo>
                        <a:pt x="1" y="0"/>
                        <a:pt x="1" y="417"/>
                        <a:pt x="275" y="417"/>
                      </a:cubicBezTo>
                      <a:cubicBezTo>
                        <a:pt x="537" y="417"/>
                        <a:pt x="537"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2414037" y="1581249"/>
                  <a:ext cx="16635" cy="12918"/>
                </a:xfrm>
                <a:custGeom>
                  <a:avLst/>
                  <a:gdLst/>
                  <a:ahLst/>
                  <a:cxnLst/>
                  <a:rect l="l" t="t" r="r" b="b"/>
                  <a:pathLst>
                    <a:path w="537" h="417" extrusionOk="0">
                      <a:moveTo>
                        <a:pt x="263" y="0"/>
                      </a:moveTo>
                      <a:cubicBezTo>
                        <a:pt x="1" y="0"/>
                        <a:pt x="1" y="417"/>
                        <a:pt x="263" y="417"/>
                      </a:cubicBezTo>
                      <a:cubicBezTo>
                        <a:pt x="537" y="417"/>
                        <a:pt x="537"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2433212" y="1581249"/>
                  <a:ext cx="16635" cy="12918"/>
                </a:xfrm>
                <a:custGeom>
                  <a:avLst/>
                  <a:gdLst/>
                  <a:ahLst/>
                  <a:cxnLst/>
                  <a:rect l="l" t="t" r="r" b="b"/>
                  <a:pathLst>
                    <a:path w="537" h="417" extrusionOk="0">
                      <a:moveTo>
                        <a:pt x="275" y="0"/>
                      </a:moveTo>
                      <a:cubicBezTo>
                        <a:pt x="1" y="0"/>
                        <a:pt x="1" y="417"/>
                        <a:pt x="275" y="417"/>
                      </a:cubicBezTo>
                      <a:cubicBezTo>
                        <a:pt x="537" y="417"/>
                        <a:pt x="537"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2456476" y="1667553"/>
                  <a:ext cx="269628" cy="8488"/>
                </a:xfrm>
                <a:custGeom>
                  <a:avLst/>
                  <a:gdLst/>
                  <a:ahLst/>
                  <a:cxnLst/>
                  <a:rect l="l" t="t" r="r" b="b"/>
                  <a:pathLst>
                    <a:path w="8704" h="274" extrusionOk="0">
                      <a:moveTo>
                        <a:pt x="131" y="0"/>
                      </a:moveTo>
                      <a:cubicBezTo>
                        <a:pt x="60" y="0"/>
                        <a:pt x="0" y="60"/>
                        <a:pt x="0" y="131"/>
                      </a:cubicBezTo>
                      <a:cubicBezTo>
                        <a:pt x="0" y="214"/>
                        <a:pt x="60" y="274"/>
                        <a:pt x="131" y="274"/>
                      </a:cubicBezTo>
                      <a:lnTo>
                        <a:pt x="8573" y="274"/>
                      </a:lnTo>
                      <a:cubicBezTo>
                        <a:pt x="8644" y="274"/>
                        <a:pt x="8704" y="214"/>
                        <a:pt x="8704" y="131"/>
                      </a:cubicBezTo>
                      <a:cubicBezTo>
                        <a:pt x="8704" y="60"/>
                        <a:pt x="8644" y="0"/>
                        <a:pt x="8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2456476" y="1705531"/>
                  <a:ext cx="269628" cy="8147"/>
                </a:xfrm>
                <a:custGeom>
                  <a:avLst/>
                  <a:gdLst/>
                  <a:ahLst/>
                  <a:cxnLst/>
                  <a:rect l="l" t="t" r="r" b="b"/>
                  <a:pathLst>
                    <a:path w="8704" h="263" extrusionOk="0">
                      <a:moveTo>
                        <a:pt x="131" y="0"/>
                      </a:moveTo>
                      <a:cubicBezTo>
                        <a:pt x="60" y="0"/>
                        <a:pt x="0" y="60"/>
                        <a:pt x="0" y="131"/>
                      </a:cubicBezTo>
                      <a:cubicBezTo>
                        <a:pt x="0" y="203"/>
                        <a:pt x="60" y="262"/>
                        <a:pt x="131" y="262"/>
                      </a:cubicBezTo>
                      <a:lnTo>
                        <a:pt x="8573" y="262"/>
                      </a:lnTo>
                      <a:cubicBezTo>
                        <a:pt x="8644" y="262"/>
                        <a:pt x="8704" y="203"/>
                        <a:pt x="8704" y="131"/>
                      </a:cubicBezTo>
                      <a:cubicBezTo>
                        <a:pt x="8704" y="60"/>
                        <a:pt x="8644" y="0"/>
                        <a:pt x="8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2456476" y="1743138"/>
                  <a:ext cx="269628" cy="8519"/>
                </a:xfrm>
                <a:custGeom>
                  <a:avLst/>
                  <a:gdLst/>
                  <a:ahLst/>
                  <a:cxnLst/>
                  <a:rect l="l" t="t" r="r" b="b"/>
                  <a:pathLst>
                    <a:path w="8704" h="275" extrusionOk="0">
                      <a:moveTo>
                        <a:pt x="131" y="1"/>
                      </a:moveTo>
                      <a:cubicBezTo>
                        <a:pt x="60" y="1"/>
                        <a:pt x="0" y="60"/>
                        <a:pt x="0" y="132"/>
                      </a:cubicBezTo>
                      <a:cubicBezTo>
                        <a:pt x="0" y="215"/>
                        <a:pt x="60" y="275"/>
                        <a:pt x="131" y="275"/>
                      </a:cubicBezTo>
                      <a:lnTo>
                        <a:pt x="8573" y="275"/>
                      </a:lnTo>
                      <a:cubicBezTo>
                        <a:pt x="8644" y="275"/>
                        <a:pt x="8704" y="215"/>
                        <a:pt x="8704" y="132"/>
                      </a:cubicBezTo>
                      <a:cubicBezTo>
                        <a:pt x="8704" y="60"/>
                        <a:pt x="8644" y="1"/>
                        <a:pt x="8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2460534" y="1783718"/>
                  <a:ext cx="261512" cy="80077"/>
                </a:xfrm>
                <a:custGeom>
                  <a:avLst/>
                  <a:gdLst/>
                  <a:ahLst/>
                  <a:cxnLst/>
                  <a:rect l="l" t="t" r="r" b="b"/>
                  <a:pathLst>
                    <a:path w="8442" h="2585" extrusionOk="0">
                      <a:moveTo>
                        <a:pt x="0" y="1"/>
                      </a:moveTo>
                      <a:lnTo>
                        <a:pt x="0" y="2584"/>
                      </a:lnTo>
                      <a:lnTo>
                        <a:pt x="8442" y="2584"/>
                      </a:lnTo>
                      <a:lnTo>
                        <a:pt x="8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2730131" y="1421158"/>
                  <a:ext cx="229079" cy="195530"/>
                </a:xfrm>
                <a:custGeom>
                  <a:avLst/>
                  <a:gdLst/>
                  <a:ahLst/>
                  <a:cxnLst/>
                  <a:rect l="l" t="t" r="r" b="b"/>
                  <a:pathLst>
                    <a:path w="7395" h="6312" extrusionOk="0">
                      <a:moveTo>
                        <a:pt x="1" y="1"/>
                      </a:moveTo>
                      <a:lnTo>
                        <a:pt x="1" y="6311"/>
                      </a:lnTo>
                      <a:lnTo>
                        <a:pt x="7394" y="6311"/>
                      </a:lnTo>
                      <a:lnTo>
                        <a:pt x="73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2730131" y="1511147"/>
                  <a:ext cx="176324" cy="105169"/>
                </a:xfrm>
                <a:custGeom>
                  <a:avLst/>
                  <a:gdLst/>
                  <a:ahLst/>
                  <a:cxnLst/>
                  <a:rect l="l" t="t" r="r" b="b"/>
                  <a:pathLst>
                    <a:path w="5692" h="3395" extrusionOk="0">
                      <a:moveTo>
                        <a:pt x="2737" y="1"/>
                      </a:moveTo>
                      <a:cubicBezTo>
                        <a:pt x="2734" y="1"/>
                        <a:pt x="2730" y="1"/>
                        <a:pt x="2727" y="1"/>
                      </a:cubicBezTo>
                      <a:cubicBezTo>
                        <a:pt x="1763" y="37"/>
                        <a:pt x="1" y="3394"/>
                        <a:pt x="1" y="3394"/>
                      </a:cubicBezTo>
                      <a:lnTo>
                        <a:pt x="5692" y="3394"/>
                      </a:lnTo>
                      <a:cubicBezTo>
                        <a:pt x="5692" y="3394"/>
                        <a:pt x="3705" y="1"/>
                        <a:pt x="2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2835981" y="1438505"/>
                  <a:ext cx="52786" cy="52414"/>
                </a:xfrm>
                <a:custGeom>
                  <a:avLst/>
                  <a:gdLst/>
                  <a:ahLst/>
                  <a:cxnLst/>
                  <a:rect l="l" t="t" r="r" b="b"/>
                  <a:pathLst>
                    <a:path w="1704" h="1692" extrusionOk="0">
                      <a:moveTo>
                        <a:pt x="858" y="0"/>
                      </a:moveTo>
                      <a:cubicBezTo>
                        <a:pt x="382" y="0"/>
                        <a:pt x="1" y="381"/>
                        <a:pt x="1" y="846"/>
                      </a:cubicBezTo>
                      <a:cubicBezTo>
                        <a:pt x="1" y="1310"/>
                        <a:pt x="382" y="1691"/>
                        <a:pt x="858" y="1691"/>
                      </a:cubicBezTo>
                      <a:cubicBezTo>
                        <a:pt x="1322" y="1691"/>
                        <a:pt x="1703" y="1310"/>
                        <a:pt x="1703" y="846"/>
                      </a:cubicBezTo>
                      <a:cubicBezTo>
                        <a:pt x="1703" y="381"/>
                        <a:pt x="1322"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2222255" y="1422304"/>
                  <a:ext cx="108824" cy="115174"/>
                </a:xfrm>
                <a:custGeom>
                  <a:avLst/>
                  <a:gdLst/>
                  <a:ahLst/>
                  <a:cxnLst/>
                  <a:rect l="l" t="t" r="r" b="b"/>
                  <a:pathLst>
                    <a:path w="3513" h="3718" extrusionOk="0">
                      <a:moveTo>
                        <a:pt x="2002" y="2078"/>
                      </a:moveTo>
                      <a:cubicBezTo>
                        <a:pt x="2007" y="2078"/>
                        <a:pt x="2012" y="2078"/>
                        <a:pt x="2016" y="2078"/>
                      </a:cubicBezTo>
                      <a:lnTo>
                        <a:pt x="2016" y="2078"/>
                      </a:lnTo>
                      <a:cubicBezTo>
                        <a:pt x="1973" y="2130"/>
                        <a:pt x="1924" y="2173"/>
                        <a:pt x="1870" y="2202"/>
                      </a:cubicBezTo>
                      <a:cubicBezTo>
                        <a:pt x="1835" y="2223"/>
                        <a:pt x="1797" y="2236"/>
                        <a:pt x="1761" y="2236"/>
                      </a:cubicBezTo>
                      <a:cubicBezTo>
                        <a:pt x="1735" y="2236"/>
                        <a:pt x="1711" y="2229"/>
                        <a:pt x="1691" y="2214"/>
                      </a:cubicBezTo>
                      <a:cubicBezTo>
                        <a:pt x="1683" y="2205"/>
                        <a:pt x="1674" y="2177"/>
                        <a:pt x="1660" y="2177"/>
                      </a:cubicBezTo>
                      <a:cubicBezTo>
                        <a:pt x="1655" y="2177"/>
                        <a:pt x="1650" y="2181"/>
                        <a:pt x="1644" y="2190"/>
                      </a:cubicBezTo>
                      <a:cubicBezTo>
                        <a:pt x="1680" y="2100"/>
                        <a:pt x="1867" y="2078"/>
                        <a:pt x="2002" y="2078"/>
                      </a:cubicBezTo>
                      <a:close/>
                      <a:moveTo>
                        <a:pt x="1522" y="0"/>
                      </a:moveTo>
                      <a:cubicBezTo>
                        <a:pt x="1335" y="0"/>
                        <a:pt x="1143" y="26"/>
                        <a:pt x="953" y="59"/>
                      </a:cubicBezTo>
                      <a:cubicBezTo>
                        <a:pt x="477" y="166"/>
                        <a:pt x="13" y="452"/>
                        <a:pt x="1" y="988"/>
                      </a:cubicBezTo>
                      <a:cubicBezTo>
                        <a:pt x="1" y="1175"/>
                        <a:pt x="151" y="1271"/>
                        <a:pt x="303" y="1271"/>
                      </a:cubicBezTo>
                      <a:cubicBezTo>
                        <a:pt x="460" y="1271"/>
                        <a:pt x="620" y="1169"/>
                        <a:pt x="620" y="964"/>
                      </a:cubicBezTo>
                      <a:cubicBezTo>
                        <a:pt x="620" y="773"/>
                        <a:pt x="870" y="702"/>
                        <a:pt x="1036" y="666"/>
                      </a:cubicBezTo>
                      <a:cubicBezTo>
                        <a:pt x="1179" y="631"/>
                        <a:pt x="1338" y="595"/>
                        <a:pt x="1494" y="595"/>
                      </a:cubicBezTo>
                      <a:cubicBezTo>
                        <a:pt x="1599" y="595"/>
                        <a:pt x="1703" y="611"/>
                        <a:pt x="1798" y="654"/>
                      </a:cubicBezTo>
                      <a:cubicBezTo>
                        <a:pt x="2136" y="793"/>
                        <a:pt x="2275" y="1148"/>
                        <a:pt x="2250" y="1483"/>
                      </a:cubicBezTo>
                      <a:lnTo>
                        <a:pt x="2250" y="1483"/>
                      </a:lnTo>
                      <a:cubicBezTo>
                        <a:pt x="2234" y="1480"/>
                        <a:pt x="2219" y="1478"/>
                        <a:pt x="2203" y="1476"/>
                      </a:cubicBezTo>
                      <a:cubicBezTo>
                        <a:pt x="2139" y="1467"/>
                        <a:pt x="2072" y="1462"/>
                        <a:pt x="2004" y="1462"/>
                      </a:cubicBezTo>
                      <a:cubicBezTo>
                        <a:pt x="1705" y="1462"/>
                        <a:pt x="1385" y="1553"/>
                        <a:pt x="1191" y="1785"/>
                      </a:cubicBezTo>
                      <a:cubicBezTo>
                        <a:pt x="917" y="2119"/>
                        <a:pt x="1072" y="2619"/>
                        <a:pt x="1441" y="2797"/>
                      </a:cubicBezTo>
                      <a:cubicBezTo>
                        <a:pt x="1549" y="2847"/>
                        <a:pt x="1658" y="2869"/>
                        <a:pt x="1765" y="2869"/>
                      </a:cubicBezTo>
                      <a:cubicBezTo>
                        <a:pt x="2073" y="2869"/>
                        <a:pt x="2366" y="2685"/>
                        <a:pt x="2560" y="2428"/>
                      </a:cubicBezTo>
                      <a:cubicBezTo>
                        <a:pt x="2570" y="2415"/>
                        <a:pt x="2579" y="2402"/>
                        <a:pt x="2588" y="2389"/>
                      </a:cubicBezTo>
                      <a:lnTo>
                        <a:pt x="2588" y="2389"/>
                      </a:lnTo>
                      <a:cubicBezTo>
                        <a:pt x="2724" y="2647"/>
                        <a:pt x="2610" y="3021"/>
                        <a:pt x="2346" y="3095"/>
                      </a:cubicBezTo>
                      <a:cubicBezTo>
                        <a:pt x="1999" y="3204"/>
                        <a:pt x="2097" y="3718"/>
                        <a:pt x="2414" y="3718"/>
                      </a:cubicBezTo>
                      <a:cubicBezTo>
                        <a:pt x="2445" y="3718"/>
                        <a:pt x="2478" y="3713"/>
                        <a:pt x="2513" y="3702"/>
                      </a:cubicBezTo>
                      <a:cubicBezTo>
                        <a:pt x="3191" y="3488"/>
                        <a:pt x="3513" y="2607"/>
                        <a:pt x="3096" y="2012"/>
                      </a:cubicBezTo>
                      <a:cubicBezTo>
                        <a:pt x="3025" y="1913"/>
                        <a:pt x="2943" y="1827"/>
                        <a:pt x="2852" y="1753"/>
                      </a:cubicBezTo>
                      <a:lnTo>
                        <a:pt x="2852" y="1753"/>
                      </a:lnTo>
                      <a:cubicBezTo>
                        <a:pt x="2957" y="1199"/>
                        <a:pt x="2787" y="603"/>
                        <a:pt x="2322" y="238"/>
                      </a:cubicBezTo>
                      <a:cubicBezTo>
                        <a:pt x="2079" y="59"/>
                        <a:pt x="1805" y="0"/>
                        <a:pt x="1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2481165" y="1318219"/>
                  <a:ext cx="123972" cy="138934"/>
                </a:xfrm>
                <a:custGeom>
                  <a:avLst/>
                  <a:gdLst/>
                  <a:ahLst/>
                  <a:cxnLst/>
                  <a:rect l="l" t="t" r="r" b="b"/>
                  <a:pathLst>
                    <a:path w="4002" h="4485" extrusionOk="0">
                      <a:moveTo>
                        <a:pt x="1769" y="1734"/>
                      </a:moveTo>
                      <a:cubicBezTo>
                        <a:pt x="1793" y="1734"/>
                        <a:pt x="1791" y="1752"/>
                        <a:pt x="1784" y="1752"/>
                      </a:cubicBezTo>
                      <a:cubicBezTo>
                        <a:pt x="1781" y="1752"/>
                        <a:pt x="1778" y="1749"/>
                        <a:pt x="1775" y="1740"/>
                      </a:cubicBezTo>
                      <a:lnTo>
                        <a:pt x="1775" y="1740"/>
                      </a:lnTo>
                      <a:cubicBezTo>
                        <a:pt x="1787" y="1859"/>
                        <a:pt x="1572" y="1943"/>
                        <a:pt x="1501" y="1978"/>
                      </a:cubicBezTo>
                      <a:cubicBezTo>
                        <a:pt x="1446" y="1999"/>
                        <a:pt x="1379" y="2020"/>
                        <a:pt x="1308" y="2034"/>
                      </a:cubicBezTo>
                      <a:lnTo>
                        <a:pt x="1308" y="2034"/>
                      </a:lnTo>
                      <a:cubicBezTo>
                        <a:pt x="1382" y="1915"/>
                        <a:pt x="1487" y="1815"/>
                        <a:pt x="1620" y="1764"/>
                      </a:cubicBezTo>
                      <a:cubicBezTo>
                        <a:pt x="1668" y="1752"/>
                        <a:pt x="1691" y="1752"/>
                        <a:pt x="1739" y="1740"/>
                      </a:cubicBezTo>
                      <a:cubicBezTo>
                        <a:pt x="1752" y="1736"/>
                        <a:pt x="1761" y="1734"/>
                        <a:pt x="1769" y="1734"/>
                      </a:cubicBezTo>
                      <a:close/>
                      <a:moveTo>
                        <a:pt x="2889" y="2931"/>
                      </a:moveTo>
                      <a:cubicBezTo>
                        <a:pt x="2900" y="2931"/>
                        <a:pt x="2923" y="2961"/>
                        <a:pt x="2914" y="2961"/>
                      </a:cubicBezTo>
                      <a:cubicBezTo>
                        <a:pt x="2910" y="2961"/>
                        <a:pt x="2900" y="2956"/>
                        <a:pt x="2882" y="2941"/>
                      </a:cubicBezTo>
                      <a:lnTo>
                        <a:pt x="2882" y="2941"/>
                      </a:lnTo>
                      <a:cubicBezTo>
                        <a:pt x="2882" y="2934"/>
                        <a:pt x="2885" y="2931"/>
                        <a:pt x="2889" y="2931"/>
                      </a:cubicBezTo>
                      <a:close/>
                      <a:moveTo>
                        <a:pt x="1543" y="0"/>
                      </a:moveTo>
                      <a:cubicBezTo>
                        <a:pt x="1059" y="0"/>
                        <a:pt x="607" y="221"/>
                        <a:pt x="346" y="669"/>
                      </a:cubicBezTo>
                      <a:cubicBezTo>
                        <a:pt x="60" y="1133"/>
                        <a:pt x="1" y="1990"/>
                        <a:pt x="406" y="2407"/>
                      </a:cubicBezTo>
                      <a:cubicBezTo>
                        <a:pt x="459" y="2464"/>
                        <a:pt x="518" y="2511"/>
                        <a:pt x="581" y="2550"/>
                      </a:cubicBezTo>
                      <a:lnTo>
                        <a:pt x="581" y="2550"/>
                      </a:lnTo>
                      <a:cubicBezTo>
                        <a:pt x="602" y="2921"/>
                        <a:pt x="770" y="3279"/>
                        <a:pt x="1037" y="3538"/>
                      </a:cubicBezTo>
                      <a:cubicBezTo>
                        <a:pt x="1328" y="3806"/>
                        <a:pt x="1699" y="3944"/>
                        <a:pt x="2075" y="3944"/>
                      </a:cubicBezTo>
                      <a:cubicBezTo>
                        <a:pt x="2195" y="3944"/>
                        <a:pt x="2315" y="3930"/>
                        <a:pt x="2434" y="3901"/>
                      </a:cubicBezTo>
                      <a:lnTo>
                        <a:pt x="2434" y="3901"/>
                      </a:lnTo>
                      <a:cubicBezTo>
                        <a:pt x="2645" y="4239"/>
                        <a:pt x="2993" y="4484"/>
                        <a:pt x="3388" y="4484"/>
                      </a:cubicBezTo>
                      <a:cubicBezTo>
                        <a:pt x="3502" y="4484"/>
                        <a:pt x="3620" y="4464"/>
                        <a:pt x="3739" y="4419"/>
                      </a:cubicBezTo>
                      <a:cubicBezTo>
                        <a:pt x="3894" y="4360"/>
                        <a:pt x="4001" y="4205"/>
                        <a:pt x="3954" y="4026"/>
                      </a:cubicBezTo>
                      <a:cubicBezTo>
                        <a:pt x="3924" y="3908"/>
                        <a:pt x="3796" y="3797"/>
                        <a:pt x="3658" y="3797"/>
                      </a:cubicBezTo>
                      <a:cubicBezTo>
                        <a:pt x="3630" y="3797"/>
                        <a:pt x="3601" y="3802"/>
                        <a:pt x="3573" y="3812"/>
                      </a:cubicBezTo>
                      <a:cubicBezTo>
                        <a:pt x="3520" y="3830"/>
                        <a:pt x="3468" y="3838"/>
                        <a:pt x="3418" y="3838"/>
                      </a:cubicBezTo>
                      <a:cubicBezTo>
                        <a:pt x="3259" y="3838"/>
                        <a:pt x="3118" y="3755"/>
                        <a:pt x="3016" y="3628"/>
                      </a:cubicBezTo>
                      <a:lnTo>
                        <a:pt x="3016" y="3628"/>
                      </a:lnTo>
                      <a:cubicBezTo>
                        <a:pt x="3403" y="3341"/>
                        <a:pt x="3722" y="2866"/>
                        <a:pt x="3299" y="2478"/>
                      </a:cubicBezTo>
                      <a:cubicBezTo>
                        <a:pt x="3190" y="2380"/>
                        <a:pt x="3048" y="2334"/>
                        <a:pt x="2905" y="2334"/>
                      </a:cubicBezTo>
                      <a:cubicBezTo>
                        <a:pt x="2735" y="2334"/>
                        <a:pt x="2564" y="2398"/>
                        <a:pt x="2442" y="2514"/>
                      </a:cubicBezTo>
                      <a:cubicBezTo>
                        <a:pt x="2233" y="2713"/>
                        <a:pt x="2182" y="3003"/>
                        <a:pt x="2219" y="3287"/>
                      </a:cubicBezTo>
                      <a:lnTo>
                        <a:pt x="2219" y="3287"/>
                      </a:lnTo>
                      <a:cubicBezTo>
                        <a:pt x="2218" y="3288"/>
                        <a:pt x="2217" y="3288"/>
                        <a:pt x="2215" y="3288"/>
                      </a:cubicBezTo>
                      <a:cubicBezTo>
                        <a:pt x="2168" y="3294"/>
                        <a:pt x="2121" y="3297"/>
                        <a:pt x="2075" y="3297"/>
                      </a:cubicBezTo>
                      <a:cubicBezTo>
                        <a:pt x="1841" y="3297"/>
                        <a:pt x="1622" y="3221"/>
                        <a:pt x="1453" y="3062"/>
                      </a:cubicBezTo>
                      <a:cubicBezTo>
                        <a:pt x="1349" y="2958"/>
                        <a:pt x="1265" y="2833"/>
                        <a:pt x="1221" y="2693"/>
                      </a:cubicBezTo>
                      <a:lnTo>
                        <a:pt x="1221" y="2693"/>
                      </a:lnTo>
                      <a:cubicBezTo>
                        <a:pt x="1459" y="2680"/>
                        <a:pt x="1701" y="2607"/>
                        <a:pt x="1906" y="2502"/>
                      </a:cubicBezTo>
                      <a:cubicBezTo>
                        <a:pt x="2180" y="2359"/>
                        <a:pt x="2394" y="2109"/>
                        <a:pt x="2406" y="1788"/>
                      </a:cubicBezTo>
                      <a:cubicBezTo>
                        <a:pt x="2406" y="1490"/>
                        <a:pt x="2215" y="1216"/>
                        <a:pt x="1918" y="1157"/>
                      </a:cubicBezTo>
                      <a:cubicBezTo>
                        <a:pt x="1852" y="1142"/>
                        <a:pt x="1788" y="1135"/>
                        <a:pt x="1726" y="1135"/>
                      </a:cubicBezTo>
                      <a:cubicBezTo>
                        <a:pt x="1313" y="1135"/>
                        <a:pt x="959" y="1434"/>
                        <a:pt x="759" y="1795"/>
                      </a:cubicBezTo>
                      <a:lnTo>
                        <a:pt x="759" y="1795"/>
                      </a:lnTo>
                      <a:cubicBezTo>
                        <a:pt x="739" y="1713"/>
                        <a:pt x="739" y="1623"/>
                        <a:pt x="739" y="1538"/>
                      </a:cubicBezTo>
                      <a:cubicBezTo>
                        <a:pt x="739" y="1359"/>
                        <a:pt x="763" y="1157"/>
                        <a:pt x="846" y="990"/>
                      </a:cubicBezTo>
                      <a:cubicBezTo>
                        <a:pt x="966" y="772"/>
                        <a:pt x="1245" y="605"/>
                        <a:pt x="1501" y="605"/>
                      </a:cubicBezTo>
                      <a:cubicBezTo>
                        <a:pt x="1525" y="605"/>
                        <a:pt x="1549" y="606"/>
                        <a:pt x="1572" y="609"/>
                      </a:cubicBezTo>
                      <a:cubicBezTo>
                        <a:pt x="1593" y="612"/>
                        <a:pt x="1614" y="614"/>
                        <a:pt x="1635" y="614"/>
                      </a:cubicBezTo>
                      <a:cubicBezTo>
                        <a:pt x="1781" y="614"/>
                        <a:pt x="1924" y="539"/>
                        <a:pt x="1965" y="383"/>
                      </a:cubicBezTo>
                      <a:cubicBezTo>
                        <a:pt x="2013" y="252"/>
                        <a:pt x="1918" y="38"/>
                        <a:pt x="1751" y="14"/>
                      </a:cubicBezTo>
                      <a:cubicBezTo>
                        <a:pt x="1681" y="5"/>
                        <a:pt x="1612" y="0"/>
                        <a:pt x="1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2625025" y="1349259"/>
                  <a:ext cx="33208" cy="26207"/>
                </a:xfrm>
                <a:custGeom>
                  <a:avLst/>
                  <a:gdLst/>
                  <a:ahLst/>
                  <a:cxnLst/>
                  <a:rect l="l" t="t" r="r" b="b"/>
                  <a:pathLst>
                    <a:path w="1072" h="846" extrusionOk="0">
                      <a:moveTo>
                        <a:pt x="536" y="0"/>
                      </a:moveTo>
                      <a:cubicBezTo>
                        <a:pt x="0" y="12"/>
                        <a:pt x="0" y="845"/>
                        <a:pt x="536" y="845"/>
                      </a:cubicBezTo>
                      <a:cubicBezTo>
                        <a:pt x="1072" y="845"/>
                        <a:pt x="1072"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2813492" y="1501513"/>
                  <a:ext cx="150520" cy="119573"/>
                </a:xfrm>
                <a:custGeom>
                  <a:avLst/>
                  <a:gdLst/>
                  <a:ahLst/>
                  <a:cxnLst/>
                  <a:rect l="l" t="t" r="r" b="b"/>
                  <a:pathLst>
                    <a:path w="4859" h="3860" extrusionOk="0">
                      <a:moveTo>
                        <a:pt x="3012" y="0"/>
                      </a:moveTo>
                      <a:cubicBezTo>
                        <a:pt x="3000" y="0"/>
                        <a:pt x="2988" y="1"/>
                        <a:pt x="2977" y="2"/>
                      </a:cubicBezTo>
                      <a:cubicBezTo>
                        <a:pt x="2477" y="62"/>
                        <a:pt x="596" y="2800"/>
                        <a:pt x="36" y="3634"/>
                      </a:cubicBezTo>
                      <a:cubicBezTo>
                        <a:pt x="12" y="3681"/>
                        <a:pt x="0" y="3741"/>
                        <a:pt x="36" y="3789"/>
                      </a:cubicBezTo>
                      <a:cubicBezTo>
                        <a:pt x="48" y="3824"/>
                        <a:pt x="107" y="3860"/>
                        <a:pt x="155" y="3860"/>
                      </a:cubicBezTo>
                      <a:lnTo>
                        <a:pt x="4703" y="3860"/>
                      </a:lnTo>
                      <a:cubicBezTo>
                        <a:pt x="4787" y="3860"/>
                        <a:pt x="4846" y="3800"/>
                        <a:pt x="4822" y="3693"/>
                      </a:cubicBezTo>
                      <a:cubicBezTo>
                        <a:pt x="4822" y="3622"/>
                        <a:pt x="4763" y="3562"/>
                        <a:pt x="4691" y="3562"/>
                      </a:cubicBezTo>
                      <a:lnTo>
                        <a:pt x="405" y="3562"/>
                      </a:lnTo>
                      <a:cubicBezTo>
                        <a:pt x="1501" y="1955"/>
                        <a:pt x="2739" y="336"/>
                        <a:pt x="3013" y="276"/>
                      </a:cubicBezTo>
                      <a:cubicBezTo>
                        <a:pt x="3018" y="275"/>
                        <a:pt x="3024" y="275"/>
                        <a:pt x="3030" y="275"/>
                      </a:cubicBezTo>
                      <a:cubicBezTo>
                        <a:pt x="3286" y="275"/>
                        <a:pt x="4037" y="1019"/>
                        <a:pt x="4584" y="1729"/>
                      </a:cubicBezTo>
                      <a:cubicBezTo>
                        <a:pt x="4614" y="1766"/>
                        <a:pt x="4662" y="1785"/>
                        <a:pt x="4709" y="1785"/>
                      </a:cubicBezTo>
                      <a:cubicBezTo>
                        <a:pt x="4737" y="1785"/>
                        <a:pt x="4764" y="1778"/>
                        <a:pt x="4787" y="1764"/>
                      </a:cubicBezTo>
                      <a:cubicBezTo>
                        <a:pt x="4846" y="1717"/>
                        <a:pt x="4858" y="1622"/>
                        <a:pt x="4810" y="1562"/>
                      </a:cubicBezTo>
                      <a:cubicBezTo>
                        <a:pt x="4612" y="1306"/>
                        <a:pt x="3559" y="0"/>
                        <a:pt x="3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22" name="Google Shape;522;p21"/>
            <p:cNvCxnSpPr>
              <a:stCxn id="500" idx="3"/>
            </p:cNvCxnSpPr>
            <p:nvPr/>
          </p:nvCxnSpPr>
          <p:spPr>
            <a:xfrm>
              <a:off x="2240700" y="2161050"/>
              <a:ext cx="1988400" cy="944100"/>
            </a:xfrm>
            <a:prstGeom prst="bentConnector3">
              <a:avLst>
                <a:gd name="adj1" fmla="val 48265"/>
              </a:avLst>
            </a:prstGeom>
            <a:noFill/>
            <a:ln w="9525" cap="flat" cmpd="sng">
              <a:solidFill>
                <a:srgbClr val="000000"/>
              </a:solidFill>
              <a:prstDash val="solid"/>
              <a:round/>
              <a:headEnd type="none" w="med" len="med"/>
              <a:tailEnd type="oval" w="med" len="med"/>
            </a:ln>
          </p:spPr>
        </p:cxnSp>
      </p:grpSp>
      <p:grpSp>
        <p:nvGrpSpPr>
          <p:cNvPr id="523" name="Google Shape;523;p21"/>
          <p:cNvGrpSpPr/>
          <p:nvPr/>
        </p:nvGrpSpPr>
        <p:grpSpPr>
          <a:xfrm>
            <a:off x="838200" y="2948947"/>
            <a:ext cx="3429000" cy="1581528"/>
            <a:chOff x="838200" y="2948947"/>
            <a:chExt cx="3429000" cy="1581528"/>
          </a:xfrm>
        </p:grpSpPr>
        <p:grpSp>
          <p:nvGrpSpPr>
            <p:cNvPr id="524" name="Google Shape;524;p21"/>
            <p:cNvGrpSpPr/>
            <p:nvPr/>
          </p:nvGrpSpPr>
          <p:grpSpPr>
            <a:xfrm>
              <a:off x="838200" y="2948947"/>
              <a:ext cx="1402500" cy="1581528"/>
              <a:chOff x="838200" y="2948947"/>
              <a:chExt cx="1402500" cy="1581528"/>
            </a:xfrm>
          </p:grpSpPr>
          <p:sp>
            <p:nvSpPr>
              <p:cNvPr id="525" name="Google Shape;525;p21"/>
              <p:cNvSpPr/>
              <p:nvPr/>
            </p:nvSpPr>
            <p:spPr>
              <a:xfrm>
                <a:off x="838200" y="3515575"/>
                <a:ext cx="1402500" cy="10149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21"/>
              <p:cNvGrpSpPr/>
              <p:nvPr/>
            </p:nvGrpSpPr>
            <p:grpSpPr>
              <a:xfrm>
                <a:off x="1048890" y="2948947"/>
                <a:ext cx="981119" cy="672831"/>
                <a:chOff x="2104231" y="2886022"/>
                <a:chExt cx="981119" cy="672831"/>
              </a:xfrm>
            </p:grpSpPr>
            <p:sp>
              <p:nvSpPr>
                <p:cNvPr id="527" name="Google Shape;527;p21"/>
                <p:cNvSpPr/>
                <p:nvPr/>
              </p:nvSpPr>
              <p:spPr>
                <a:xfrm>
                  <a:off x="2141125" y="2886022"/>
                  <a:ext cx="944225" cy="672831"/>
                </a:xfrm>
                <a:custGeom>
                  <a:avLst/>
                  <a:gdLst/>
                  <a:ahLst/>
                  <a:cxnLst/>
                  <a:rect l="l" t="t" r="r" b="b"/>
                  <a:pathLst>
                    <a:path w="30481" h="21720" extrusionOk="0">
                      <a:moveTo>
                        <a:pt x="14556" y="1"/>
                      </a:moveTo>
                      <a:cubicBezTo>
                        <a:pt x="8980" y="1"/>
                        <a:pt x="7897" y="6332"/>
                        <a:pt x="6382" y="7100"/>
                      </a:cubicBezTo>
                      <a:cubicBezTo>
                        <a:pt x="6133" y="7230"/>
                        <a:pt x="5868" y="7278"/>
                        <a:pt x="5595" y="7278"/>
                      </a:cubicBezTo>
                      <a:cubicBezTo>
                        <a:pt x="4790" y="7278"/>
                        <a:pt x="3904" y="6862"/>
                        <a:pt x="3086" y="6862"/>
                      </a:cubicBezTo>
                      <a:cubicBezTo>
                        <a:pt x="2412" y="6862"/>
                        <a:pt x="1784" y="7144"/>
                        <a:pt x="1286" y="8172"/>
                      </a:cubicBezTo>
                      <a:cubicBezTo>
                        <a:pt x="0" y="10887"/>
                        <a:pt x="2774" y="13542"/>
                        <a:pt x="2870" y="16721"/>
                      </a:cubicBezTo>
                      <a:cubicBezTo>
                        <a:pt x="2977" y="19888"/>
                        <a:pt x="7989" y="20364"/>
                        <a:pt x="7989" y="20364"/>
                      </a:cubicBezTo>
                      <a:cubicBezTo>
                        <a:pt x="7989" y="20364"/>
                        <a:pt x="13673" y="21719"/>
                        <a:pt x="18377" y="21719"/>
                      </a:cubicBezTo>
                      <a:cubicBezTo>
                        <a:pt x="19506" y="21719"/>
                        <a:pt x="20579" y="21641"/>
                        <a:pt x="21503" y="21447"/>
                      </a:cubicBezTo>
                      <a:cubicBezTo>
                        <a:pt x="26289" y="20447"/>
                        <a:pt x="30480" y="14411"/>
                        <a:pt x="26765" y="12565"/>
                      </a:cubicBezTo>
                      <a:cubicBezTo>
                        <a:pt x="23075" y="10720"/>
                        <a:pt x="22086" y="8005"/>
                        <a:pt x="22086" y="6088"/>
                      </a:cubicBezTo>
                      <a:cubicBezTo>
                        <a:pt x="22086" y="4171"/>
                        <a:pt x="21348" y="552"/>
                        <a:pt x="15205" y="28"/>
                      </a:cubicBezTo>
                      <a:cubicBezTo>
                        <a:pt x="14982" y="10"/>
                        <a:pt x="14765" y="1"/>
                        <a:pt x="14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2771455" y="3225814"/>
                  <a:ext cx="175952" cy="309124"/>
                </a:xfrm>
                <a:custGeom>
                  <a:avLst/>
                  <a:gdLst/>
                  <a:ahLst/>
                  <a:cxnLst/>
                  <a:rect l="l" t="t" r="r" b="b"/>
                  <a:pathLst>
                    <a:path w="5680" h="9979" extrusionOk="0">
                      <a:moveTo>
                        <a:pt x="3959" y="1"/>
                      </a:moveTo>
                      <a:cubicBezTo>
                        <a:pt x="3323" y="1"/>
                        <a:pt x="2564" y="429"/>
                        <a:pt x="1810" y="1608"/>
                      </a:cubicBezTo>
                      <a:cubicBezTo>
                        <a:pt x="0" y="4418"/>
                        <a:pt x="417" y="9978"/>
                        <a:pt x="417" y="9978"/>
                      </a:cubicBezTo>
                      <a:cubicBezTo>
                        <a:pt x="2298" y="5609"/>
                        <a:pt x="5679" y="2966"/>
                        <a:pt x="5560" y="1608"/>
                      </a:cubicBezTo>
                      <a:cubicBezTo>
                        <a:pt x="5484" y="821"/>
                        <a:pt x="4839" y="1"/>
                        <a:pt x="39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2783970" y="3232474"/>
                  <a:ext cx="132832" cy="302464"/>
                </a:xfrm>
                <a:custGeom>
                  <a:avLst/>
                  <a:gdLst/>
                  <a:ahLst/>
                  <a:cxnLst/>
                  <a:rect l="l" t="t" r="r" b="b"/>
                  <a:pathLst>
                    <a:path w="4288" h="9764" fill="none" extrusionOk="0">
                      <a:moveTo>
                        <a:pt x="4287" y="0"/>
                      </a:moveTo>
                      <a:cubicBezTo>
                        <a:pt x="4287" y="0"/>
                        <a:pt x="834" y="3548"/>
                        <a:pt x="1" y="9763"/>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2840039" y="3252021"/>
                  <a:ext cx="6288" cy="85591"/>
                </a:xfrm>
                <a:custGeom>
                  <a:avLst/>
                  <a:gdLst/>
                  <a:ahLst/>
                  <a:cxnLst/>
                  <a:rect l="l" t="t" r="r" b="b"/>
                  <a:pathLst>
                    <a:path w="203" h="2763" fill="none" extrusionOk="0">
                      <a:moveTo>
                        <a:pt x="155" y="0"/>
                      </a:moveTo>
                      <a:cubicBezTo>
                        <a:pt x="155" y="0"/>
                        <a:pt x="1" y="1989"/>
                        <a:pt x="203" y="2763"/>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2866959" y="3275626"/>
                  <a:ext cx="76762" cy="25092"/>
                </a:xfrm>
                <a:custGeom>
                  <a:avLst/>
                  <a:gdLst/>
                  <a:ahLst/>
                  <a:cxnLst/>
                  <a:rect l="l" t="t" r="r" b="b"/>
                  <a:pathLst>
                    <a:path w="2478" h="810" fill="none" extrusionOk="0">
                      <a:moveTo>
                        <a:pt x="2477" y="0"/>
                      </a:moveTo>
                      <a:cubicBezTo>
                        <a:pt x="2477" y="0"/>
                        <a:pt x="36" y="762"/>
                        <a:pt x="1" y="810"/>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2792458" y="3374475"/>
                  <a:ext cx="14776" cy="58300"/>
                </a:xfrm>
                <a:custGeom>
                  <a:avLst/>
                  <a:gdLst/>
                  <a:ahLst/>
                  <a:cxnLst/>
                  <a:rect l="l" t="t" r="r" b="b"/>
                  <a:pathLst>
                    <a:path w="477" h="1882" fill="none" extrusionOk="0">
                      <a:moveTo>
                        <a:pt x="1" y="0"/>
                      </a:moveTo>
                      <a:lnTo>
                        <a:pt x="477" y="1881"/>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a:off x="2104231" y="3269027"/>
                  <a:ext cx="277806" cy="268482"/>
                </a:xfrm>
                <a:custGeom>
                  <a:avLst/>
                  <a:gdLst/>
                  <a:ahLst/>
                  <a:cxnLst/>
                  <a:rect l="l" t="t" r="r" b="b"/>
                  <a:pathLst>
                    <a:path w="8968" h="8667" extrusionOk="0">
                      <a:moveTo>
                        <a:pt x="1308" y="0"/>
                      </a:moveTo>
                      <a:cubicBezTo>
                        <a:pt x="941" y="0"/>
                        <a:pt x="647" y="177"/>
                        <a:pt x="417" y="570"/>
                      </a:cubicBezTo>
                      <a:cubicBezTo>
                        <a:pt x="1" y="1273"/>
                        <a:pt x="572" y="2059"/>
                        <a:pt x="1489" y="2511"/>
                      </a:cubicBezTo>
                      <a:cubicBezTo>
                        <a:pt x="2394" y="2952"/>
                        <a:pt x="2691" y="3523"/>
                        <a:pt x="2501" y="4035"/>
                      </a:cubicBezTo>
                      <a:cubicBezTo>
                        <a:pt x="2322" y="4559"/>
                        <a:pt x="2525" y="5262"/>
                        <a:pt x="3537" y="5369"/>
                      </a:cubicBezTo>
                      <a:cubicBezTo>
                        <a:pt x="4549" y="5464"/>
                        <a:pt x="4763" y="5940"/>
                        <a:pt x="4787" y="6952"/>
                      </a:cubicBezTo>
                      <a:cubicBezTo>
                        <a:pt x="4823" y="7964"/>
                        <a:pt x="7001" y="7655"/>
                        <a:pt x="8037" y="8071"/>
                      </a:cubicBezTo>
                      <a:cubicBezTo>
                        <a:pt x="8702" y="8342"/>
                        <a:pt x="8890" y="8512"/>
                        <a:pt x="8940" y="8598"/>
                      </a:cubicBezTo>
                      <a:lnTo>
                        <a:pt x="8940" y="8598"/>
                      </a:lnTo>
                      <a:cubicBezTo>
                        <a:pt x="8891" y="8362"/>
                        <a:pt x="8718" y="7555"/>
                        <a:pt x="8478" y="6774"/>
                      </a:cubicBezTo>
                      <a:cubicBezTo>
                        <a:pt x="8478" y="6774"/>
                        <a:pt x="7537" y="2964"/>
                        <a:pt x="5489" y="1297"/>
                      </a:cubicBezTo>
                      <a:cubicBezTo>
                        <a:pt x="4540" y="529"/>
                        <a:pt x="3988" y="365"/>
                        <a:pt x="3582" y="365"/>
                      </a:cubicBezTo>
                      <a:cubicBezTo>
                        <a:pt x="3280" y="365"/>
                        <a:pt x="3059" y="456"/>
                        <a:pt x="2816" y="456"/>
                      </a:cubicBezTo>
                      <a:cubicBezTo>
                        <a:pt x="2677" y="456"/>
                        <a:pt x="2531" y="426"/>
                        <a:pt x="2358" y="332"/>
                      </a:cubicBezTo>
                      <a:cubicBezTo>
                        <a:pt x="1957" y="118"/>
                        <a:pt x="1608" y="0"/>
                        <a:pt x="1308" y="0"/>
                      </a:cubicBezTo>
                      <a:close/>
                      <a:moveTo>
                        <a:pt x="8940" y="8598"/>
                      </a:moveTo>
                      <a:cubicBezTo>
                        <a:pt x="8949" y="8642"/>
                        <a:pt x="8954" y="8667"/>
                        <a:pt x="8954" y="8667"/>
                      </a:cubicBezTo>
                      <a:cubicBezTo>
                        <a:pt x="8954" y="8667"/>
                        <a:pt x="8967" y="8645"/>
                        <a:pt x="8940" y="859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2116405" y="3286685"/>
                  <a:ext cx="264858" cy="251197"/>
                </a:xfrm>
                <a:custGeom>
                  <a:avLst/>
                  <a:gdLst/>
                  <a:ahLst/>
                  <a:cxnLst/>
                  <a:rect l="l" t="t" r="r" b="b"/>
                  <a:pathLst>
                    <a:path w="8550" h="8109" fill="none" extrusionOk="0">
                      <a:moveTo>
                        <a:pt x="1" y="0"/>
                      </a:moveTo>
                      <a:cubicBezTo>
                        <a:pt x="1" y="0"/>
                        <a:pt x="5025" y="2251"/>
                        <a:pt x="8549" y="8109"/>
                      </a:cubicBezTo>
                    </a:path>
                  </a:pathLst>
                </a:custGeom>
                <a:solidFill>
                  <a:schemeClr val="accent3"/>
                </a:solid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2180962" y="3389220"/>
                  <a:ext cx="81905" cy="4832"/>
                </a:xfrm>
                <a:custGeom>
                  <a:avLst/>
                  <a:gdLst/>
                  <a:ahLst/>
                  <a:cxnLst/>
                  <a:rect l="l" t="t" r="r" b="b"/>
                  <a:pathLst>
                    <a:path w="2644" h="156" fill="none" extrusionOk="0">
                      <a:moveTo>
                        <a:pt x="0" y="155"/>
                      </a:moveTo>
                      <a:cubicBezTo>
                        <a:pt x="0" y="155"/>
                        <a:pt x="1584" y="0"/>
                        <a:pt x="2643" y="48"/>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2218941" y="3280768"/>
                  <a:ext cx="21405" cy="90392"/>
                </a:xfrm>
                <a:custGeom>
                  <a:avLst/>
                  <a:gdLst/>
                  <a:ahLst/>
                  <a:cxnLst/>
                  <a:rect l="l" t="t" r="r" b="b"/>
                  <a:pathLst>
                    <a:path w="691" h="2918" fill="none" extrusionOk="0">
                      <a:moveTo>
                        <a:pt x="0" y="1"/>
                      </a:moveTo>
                      <a:cubicBezTo>
                        <a:pt x="0" y="1"/>
                        <a:pt x="381" y="882"/>
                        <a:pt x="691" y="2918"/>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2252148" y="3460406"/>
                  <a:ext cx="84847" cy="24008"/>
                </a:xfrm>
                <a:custGeom>
                  <a:avLst/>
                  <a:gdLst/>
                  <a:ahLst/>
                  <a:cxnLst/>
                  <a:rect l="l" t="t" r="r" b="b"/>
                  <a:pathLst>
                    <a:path w="2739" h="775" fill="none" extrusionOk="0">
                      <a:moveTo>
                        <a:pt x="0" y="774"/>
                      </a:moveTo>
                      <a:cubicBezTo>
                        <a:pt x="0" y="774"/>
                        <a:pt x="1095" y="0"/>
                        <a:pt x="2738" y="405"/>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1"/>
                <p:cNvSpPr/>
                <p:nvPr/>
              </p:nvSpPr>
              <p:spPr>
                <a:xfrm>
                  <a:off x="2453131" y="2951725"/>
                  <a:ext cx="273748" cy="239456"/>
                </a:xfrm>
                <a:custGeom>
                  <a:avLst/>
                  <a:gdLst/>
                  <a:ahLst/>
                  <a:cxnLst/>
                  <a:rect l="l" t="t" r="r" b="b"/>
                  <a:pathLst>
                    <a:path w="8837" h="7730" extrusionOk="0">
                      <a:moveTo>
                        <a:pt x="4757" y="0"/>
                      </a:moveTo>
                      <a:cubicBezTo>
                        <a:pt x="3811" y="0"/>
                        <a:pt x="2855" y="354"/>
                        <a:pt x="2108" y="1134"/>
                      </a:cubicBezTo>
                      <a:cubicBezTo>
                        <a:pt x="1" y="3360"/>
                        <a:pt x="2108" y="5539"/>
                        <a:pt x="2108" y="5539"/>
                      </a:cubicBezTo>
                      <a:lnTo>
                        <a:pt x="60" y="7730"/>
                      </a:lnTo>
                      <a:lnTo>
                        <a:pt x="3013" y="6003"/>
                      </a:lnTo>
                      <a:cubicBezTo>
                        <a:pt x="3573" y="6391"/>
                        <a:pt x="4272" y="6573"/>
                        <a:pt x="4983" y="6573"/>
                      </a:cubicBezTo>
                      <a:cubicBezTo>
                        <a:pt x="6869" y="6573"/>
                        <a:pt x="8836" y="5285"/>
                        <a:pt x="8490" y="3122"/>
                      </a:cubicBezTo>
                      <a:cubicBezTo>
                        <a:pt x="8197" y="1194"/>
                        <a:pt x="6495" y="0"/>
                        <a:pt x="4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2420697" y="3227518"/>
                  <a:ext cx="11090" cy="9789"/>
                </a:xfrm>
                <a:custGeom>
                  <a:avLst/>
                  <a:gdLst/>
                  <a:ahLst/>
                  <a:cxnLst/>
                  <a:rect l="l" t="t" r="r" b="b"/>
                  <a:pathLst>
                    <a:path w="358" h="316" extrusionOk="0">
                      <a:moveTo>
                        <a:pt x="25" y="1"/>
                      </a:moveTo>
                      <a:cubicBezTo>
                        <a:pt x="14" y="1"/>
                        <a:pt x="0" y="14"/>
                        <a:pt x="0" y="41"/>
                      </a:cubicBezTo>
                      <a:lnTo>
                        <a:pt x="0" y="291"/>
                      </a:lnTo>
                      <a:cubicBezTo>
                        <a:pt x="0" y="303"/>
                        <a:pt x="24" y="315"/>
                        <a:pt x="36" y="315"/>
                      </a:cubicBezTo>
                      <a:lnTo>
                        <a:pt x="334" y="315"/>
                      </a:lnTo>
                      <a:cubicBezTo>
                        <a:pt x="345" y="315"/>
                        <a:pt x="357" y="303"/>
                        <a:pt x="357" y="291"/>
                      </a:cubicBezTo>
                      <a:lnTo>
                        <a:pt x="357" y="41"/>
                      </a:lnTo>
                      <a:cubicBezTo>
                        <a:pt x="357" y="17"/>
                        <a:pt x="345" y="5"/>
                        <a:pt x="334" y="5"/>
                      </a:cubicBezTo>
                      <a:lnTo>
                        <a:pt x="36" y="5"/>
                      </a:lnTo>
                      <a:cubicBezTo>
                        <a:pt x="33" y="2"/>
                        <a:pt x="29" y="1"/>
                        <a:pt x="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2422525" y="3220672"/>
                  <a:ext cx="8147" cy="6660"/>
                </a:xfrm>
                <a:custGeom>
                  <a:avLst/>
                  <a:gdLst/>
                  <a:ahLst/>
                  <a:cxnLst/>
                  <a:rect l="l" t="t" r="r" b="b"/>
                  <a:pathLst>
                    <a:path w="263" h="215" extrusionOk="0">
                      <a:moveTo>
                        <a:pt x="120" y="0"/>
                      </a:moveTo>
                      <a:cubicBezTo>
                        <a:pt x="25" y="24"/>
                        <a:pt x="1" y="155"/>
                        <a:pt x="1" y="215"/>
                      </a:cubicBezTo>
                      <a:lnTo>
                        <a:pt x="60" y="215"/>
                      </a:lnTo>
                      <a:cubicBezTo>
                        <a:pt x="60" y="167"/>
                        <a:pt x="84" y="60"/>
                        <a:pt x="144" y="60"/>
                      </a:cubicBezTo>
                      <a:cubicBezTo>
                        <a:pt x="155" y="60"/>
                        <a:pt x="167" y="60"/>
                        <a:pt x="167" y="84"/>
                      </a:cubicBezTo>
                      <a:cubicBezTo>
                        <a:pt x="203" y="107"/>
                        <a:pt x="215" y="167"/>
                        <a:pt x="215" y="215"/>
                      </a:cubicBezTo>
                      <a:lnTo>
                        <a:pt x="263" y="215"/>
                      </a:lnTo>
                      <a:cubicBezTo>
                        <a:pt x="263" y="167"/>
                        <a:pt x="239" y="84"/>
                        <a:pt x="203" y="36"/>
                      </a:cubicBezTo>
                      <a:cubicBezTo>
                        <a:pt x="179" y="24"/>
                        <a:pt x="155" y="0"/>
                        <a:pt x="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1"/>
                <p:cNvSpPr/>
                <p:nvPr/>
              </p:nvSpPr>
              <p:spPr>
                <a:xfrm>
                  <a:off x="2567097" y="3043635"/>
                  <a:ext cx="69018" cy="62358"/>
                </a:xfrm>
                <a:custGeom>
                  <a:avLst/>
                  <a:gdLst/>
                  <a:ahLst/>
                  <a:cxnLst/>
                  <a:rect l="l" t="t" r="r" b="b"/>
                  <a:pathLst>
                    <a:path w="2228" h="2013" extrusionOk="0">
                      <a:moveTo>
                        <a:pt x="215" y="0"/>
                      </a:moveTo>
                      <a:cubicBezTo>
                        <a:pt x="96" y="0"/>
                        <a:pt x="1" y="107"/>
                        <a:pt x="1" y="226"/>
                      </a:cubicBezTo>
                      <a:lnTo>
                        <a:pt x="1" y="1786"/>
                      </a:lnTo>
                      <a:cubicBezTo>
                        <a:pt x="1" y="1905"/>
                        <a:pt x="96" y="2012"/>
                        <a:pt x="215" y="2012"/>
                      </a:cubicBezTo>
                      <a:lnTo>
                        <a:pt x="2001" y="2012"/>
                      </a:lnTo>
                      <a:cubicBezTo>
                        <a:pt x="2120" y="2012"/>
                        <a:pt x="2227" y="1905"/>
                        <a:pt x="2227" y="1786"/>
                      </a:cubicBezTo>
                      <a:lnTo>
                        <a:pt x="2227" y="226"/>
                      </a:lnTo>
                      <a:cubicBezTo>
                        <a:pt x="2227" y="107"/>
                        <a:pt x="2120" y="0"/>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1"/>
                <p:cNvSpPr/>
                <p:nvPr/>
              </p:nvSpPr>
              <p:spPr>
                <a:xfrm>
                  <a:off x="2577443" y="3005099"/>
                  <a:ext cx="48697" cy="38567"/>
                </a:xfrm>
                <a:custGeom>
                  <a:avLst/>
                  <a:gdLst/>
                  <a:ahLst/>
                  <a:cxnLst/>
                  <a:rect l="l" t="t" r="r" b="b"/>
                  <a:pathLst>
                    <a:path w="1572" h="1245" extrusionOk="0">
                      <a:moveTo>
                        <a:pt x="839" y="0"/>
                      </a:moveTo>
                      <a:cubicBezTo>
                        <a:pt x="810" y="0"/>
                        <a:pt x="780" y="2"/>
                        <a:pt x="750" y="6"/>
                      </a:cubicBezTo>
                      <a:cubicBezTo>
                        <a:pt x="107" y="101"/>
                        <a:pt x="24" y="875"/>
                        <a:pt x="0" y="1244"/>
                      </a:cubicBezTo>
                      <a:lnTo>
                        <a:pt x="334" y="1244"/>
                      </a:lnTo>
                      <a:cubicBezTo>
                        <a:pt x="346" y="947"/>
                        <a:pt x="405" y="375"/>
                        <a:pt x="798" y="327"/>
                      </a:cubicBezTo>
                      <a:cubicBezTo>
                        <a:pt x="816" y="322"/>
                        <a:pt x="833" y="320"/>
                        <a:pt x="850" y="320"/>
                      </a:cubicBezTo>
                      <a:cubicBezTo>
                        <a:pt x="907" y="320"/>
                        <a:pt x="954" y="350"/>
                        <a:pt x="1000" y="387"/>
                      </a:cubicBezTo>
                      <a:cubicBezTo>
                        <a:pt x="1179" y="542"/>
                        <a:pt x="1239" y="982"/>
                        <a:pt x="1250" y="1244"/>
                      </a:cubicBezTo>
                      <a:lnTo>
                        <a:pt x="1572" y="1244"/>
                      </a:lnTo>
                      <a:cubicBezTo>
                        <a:pt x="1548" y="947"/>
                        <a:pt x="1489" y="411"/>
                        <a:pt x="1215" y="149"/>
                      </a:cubicBezTo>
                      <a:cubicBezTo>
                        <a:pt x="1116" y="50"/>
                        <a:pt x="983"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2339164" y="3211812"/>
                  <a:ext cx="468813" cy="338615"/>
                </a:xfrm>
                <a:custGeom>
                  <a:avLst/>
                  <a:gdLst/>
                  <a:ahLst/>
                  <a:cxnLst/>
                  <a:rect l="l" t="t" r="r" b="b"/>
                  <a:pathLst>
                    <a:path w="15134" h="10931" extrusionOk="0">
                      <a:moveTo>
                        <a:pt x="1" y="0"/>
                      </a:moveTo>
                      <a:lnTo>
                        <a:pt x="1" y="10930"/>
                      </a:lnTo>
                      <a:lnTo>
                        <a:pt x="15134" y="10930"/>
                      </a:lnTo>
                      <a:lnTo>
                        <a:pt x="151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1"/>
                <p:cNvSpPr/>
                <p:nvPr/>
              </p:nvSpPr>
              <p:spPr>
                <a:xfrm>
                  <a:off x="2339164" y="3211812"/>
                  <a:ext cx="468813" cy="34323"/>
                </a:xfrm>
                <a:custGeom>
                  <a:avLst/>
                  <a:gdLst/>
                  <a:ahLst/>
                  <a:cxnLst/>
                  <a:rect l="l" t="t" r="r" b="b"/>
                  <a:pathLst>
                    <a:path w="15134" h="1108" extrusionOk="0">
                      <a:moveTo>
                        <a:pt x="1" y="0"/>
                      </a:moveTo>
                      <a:lnTo>
                        <a:pt x="1" y="1108"/>
                      </a:lnTo>
                      <a:lnTo>
                        <a:pt x="15134" y="1108"/>
                      </a:lnTo>
                      <a:lnTo>
                        <a:pt x="151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1"/>
                <p:cNvSpPr/>
                <p:nvPr/>
              </p:nvSpPr>
              <p:spPr>
                <a:xfrm>
                  <a:off x="2350595" y="3221756"/>
                  <a:ext cx="18494" cy="15179"/>
                </a:xfrm>
                <a:custGeom>
                  <a:avLst/>
                  <a:gdLst/>
                  <a:ahLst/>
                  <a:cxnLst/>
                  <a:rect l="l" t="t" r="r" b="b"/>
                  <a:pathLst>
                    <a:path w="597" h="490" extrusionOk="0">
                      <a:moveTo>
                        <a:pt x="299" y="1"/>
                      </a:moveTo>
                      <a:cubicBezTo>
                        <a:pt x="1" y="13"/>
                        <a:pt x="1" y="489"/>
                        <a:pt x="299" y="489"/>
                      </a:cubicBezTo>
                      <a:cubicBezTo>
                        <a:pt x="596" y="489"/>
                        <a:pt x="596"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2372000" y="3221756"/>
                  <a:ext cx="18463" cy="15179"/>
                </a:xfrm>
                <a:custGeom>
                  <a:avLst/>
                  <a:gdLst/>
                  <a:ahLst/>
                  <a:cxnLst/>
                  <a:rect l="l" t="t" r="r" b="b"/>
                  <a:pathLst>
                    <a:path w="596" h="490" extrusionOk="0">
                      <a:moveTo>
                        <a:pt x="298" y="1"/>
                      </a:moveTo>
                      <a:cubicBezTo>
                        <a:pt x="1" y="13"/>
                        <a:pt x="1" y="489"/>
                        <a:pt x="298" y="489"/>
                      </a:cubicBezTo>
                      <a:cubicBezTo>
                        <a:pt x="596" y="489"/>
                        <a:pt x="596"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1"/>
                <p:cNvSpPr/>
                <p:nvPr/>
              </p:nvSpPr>
              <p:spPr>
                <a:xfrm>
                  <a:off x="2393778" y="3221756"/>
                  <a:ext cx="18463" cy="15179"/>
                </a:xfrm>
                <a:custGeom>
                  <a:avLst/>
                  <a:gdLst/>
                  <a:ahLst/>
                  <a:cxnLst/>
                  <a:rect l="l" t="t" r="r" b="b"/>
                  <a:pathLst>
                    <a:path w="596" h="490" extrusionOk="0">
                      <a:moveTo>
                        <a:pt x="298" y="1"/>
                      </a:moveTo>
                      <a:cubicBezTo>
                        <a:pt x="0" y="13"/>
                        <a:pt x="0" y="489"/>
                        <a:pt x="298" y="489"/>
                      </a:cubicBezTo>
                      <a:cubicBezTo>
                        <a:pt x="595" y="489"/>
                        <a:pt x="595"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1"/>
                <p:cNvSpPr/>
                <p:nvPr/>
              </p:nvSpPr>
              <p:spPr>
                <a:xfrm>
                  <a:off x="2307815" y="3048065"/>
                  <a:ext cx="97053" cy="129858"/>
                </a:xfrm>
                <a:custGeom>
                  <a:avLst/>
                  <a:gdLst/>
                  <a:ahLst/>
                  <a:cxnLst/>
                  <a:rect l="l" t="t" r="r" b="b"/>
                  <a:pathLst>
                    <a:path w="3133" h="4192" extrusionOk="0">
                      <a:moveTo>
                        <a:pt x="525" y="0"/>
                      </a:moveTo>
                      <a:lnTo>
                        <a:pt x="1" y="417"/>
                      </a:lnTo>
                      <a:lnTo>
                        <a:pt x="1465" y="2774"/>
                      </a:lnTo>
                      <a:lnTo>
                        <a:pt x="525" y="3536"/>
                      </a:lnTo>
                      <a:lnTo>
                        <a:pt x="2846" y="4191"/>
                      </a:lnTo>
                      <a:lnTo>
                        <a:pt x="3132" y="1691"/>
                      </a:lnTo>
                      <a:lnTo>
                        <a:pt x="2144" y="2417"/>
                      </a:lnTo>
                      <a:lnTo>
                        <a:pt x="5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1"/>
                <p:cNvSpPr/>
                <p:nvPr/>
              </p:nvSpPr>
              <p:spPr>
                <a:xfrm>
                  <a:off x="2381603" y="3280768"/>
                  <a:ext cx="384710" cy="227623"/>
                </a:xfrm>
                <a:custGeom>
                  <a:avLst/>
                  <a:gdLst/>
                  <a:ahLst/>
                  <a:cxnLst/>
                  <a:rect l="l" t="t" r="r" b="b"/>
                  <a:pathLst>
                    <a:path w="12419" h="7348" extrusionOk="0">
                      <a:moveTo>
                        <a:pt x="0" y="1"/>
                      </a:moveTo>
                      <a:lnTo>
                        <a:pt x="0" y="7347"/>
                      </a:lnTo>
                      <a:lnTo>
                        <a:pt x="12418" y="7347"/>
                      </a:lnTo>
                      <a:lnTo>
                        <a:pt x="124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50" name="Google Shape;550;p21"/>
            <p:cNvCxnSpPr>
              <a:stCxn id="525" idx="3"/>
            </p:cNvCxnSpPr>
            <p:nvPr/>
          </p:nvCxnSpPr>
          <p:spPr>
            <a:xfrm rot="10800000" flipH="1">
              <a:off x="2240700" y="3619525"/>
              <a:ext cx="2026500" cy="403500"/>
            </a:xfrm>
            <a:prstGeom prst="bentConnector3">
              <a:avLst>
                <a:gd name="adj1" fmla="val 47358"/>
              </a:avLst>
            </a:prstGeom>
            <a:noFill/>
            <a:ln w="9525" cap="flat" cmpd="sng">
              <a:solidFill>
                <a:srgbClr val="000000"/>
              </a:solidFill>
              <a:prstDash val="solid"/>
              <a:round/>
              <a:headEnd type="none" w="med" len="med"/>
              <a:tailEnd type="oval" w="med" len="med"/>
            </a:ln>
          </p:spPr>
        </p:cxnSp>
      </p:grpSp>
      <p:grpSp>
        <p:nvGrpSpPr>
          <p:cNvPr id="571" name="Google Shape;571;p21"/>
          <p:cNvGrpSpPr/>
          <p:nvPr/>
        </p:nvGrpSpPr>
        <p:grpSpPr>
          <a:xfrm>
            <a:off x="4924425" y="2896750"/>
            <a:ext cx="3381300" cy="1633725"/>
            <a:chOff x="4924425" y="2896750"/>
            <a:chExt cx="3381300" cy="1633725"/>
          </a:xfrm>
        </p:grpSpPr>
        <p:grpSp>
          <p:nvGrpSpPr>
            <p:cNvPr id="572" name="Google Shape;572;p21"/>
            <p:cNvGrpSpPr/>
            <p:nvPr/>
          </p:nvGrpSpPr>
          <p:grpSpPr>
            <a:xfrm>
              <a:off x="6903225" y="2896750"/>
              <a:ext cx="1402500" cy="1633725"/>
              <a:chOff x="6903225" y="2896750"/>
              <a:chExt cx="1402500" cy="1633725"/>
            </a:xfrm>
          </p:grpSpPr>
          <p:sp>
            <p:nvSpPr>
              <p:cNvPr id="573" name="Google Shape;573;p21"/>
              <p:cNvSpPr/>
              <p:nvPr/>
            </p:nvSpPr>
            <p:spPr>
              <a:xfrm>
                <a:off x="6903225" y="3515575"/>
                <a:ext cx="1402500" cy="10149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21"/>
              <p:cNvGrpSpPr/>
              <p:nvPr/>
            </p:nvGrpSpPr>
            <p:grpSpPr>
              <a:xfrm>
                <a:off x="7092154" y="2896750"/>
                <a:ext cx="1024643" cy="753001"/>
                <a:chOff x="6069847" y="2833825"/>
                <a:chExt cx="1024643" cy="753001"/>
              </a:xfrm>
            </p:grpSpPr>
            <p:sp>
              <p:nvSpPr>
                <p:cNvPr id="575" name="Google Shape;575;p21"/>
                <p:cNvSpPr/>
                <p:nvPr/>
              </p:nvSpPr>
              <p:spPr>
                <a:xfrm>
                  <a:off x="6069847" y="2833825"/>
                  <a:ext cx="1024643" cy="647275"/>
                </a:xfrm>
                <a:custGeom>
                  <a:avLst/>
                  <a:gdLst/>
                  <a:ahLst/>
                  <a:cxnLst/>
                  <a:rect l="l" t="t" r="r" b="b"/>
                  <a:pathLst>
                    <a:path w="33077" h="20895" extrusionOk="0">
                      <a:moveTo>
                        <a:pt x="17006" y="1"/>
                      </a:moveTo>
                      <a:cubicBezTo>
                        <a:pt x="16424" y="1"/>
                        <a:pt x="15889" y="143"/>
                        <a:pt x="15455" y="427"/>
                      </a:cubicBezTo>
                      <a:cubicBezTo>
                        <a:pt x="13931" y="1404"/>
                        <a:pt x="13729" y="3940"/>
                        <a:pt x="8466" y="4428"/>
                      </a:cubicBezTo>
                      <a:cubicBezTo>
                        <a:pt x="3215" y="4916"/>
                        <a:pt x="1" y="10881"/>
                        <a:pt x="1477" y="14953"/>
                      </a:cubicBezTo>
                      <a:cubicBezTo>
                        <a:pt x="2953" y="19013"/>
                        <a:pt x="6251" y="19715"/>
                        <a:pt x="6251" y="19715"/>
                      </a:cubicBezTo>
                      <a:cubicBezTo>
                        <a:pt x="10210" y="20368"/>
                        <a:pt x="13320" y="20895"/>
                        <a:pt x="15709" y="20895"/>
                      </a:cubicBezTo>
                      <a:cubicBezTo>
                        <a:pt x="16065" y="20895"/>
                        <a:pt x="16405" y="20883"/>
                        <a:pt x="16729" y="20858"/>
                      </a:cubicBezTo>
                      <a:cubicBezTo>
                        <a:pt x="16976" y="20841"/>
                        <a:pt x="17250" y="20835"/>
                        <a:pt x="17548" y="20835"/>
                      </a:cubicBezTo>
                      <a:cubicBezTo>
                        <a:pt x="18109" y="20835"/>
                        <a:pt x="18752" y="20855"/>
                        <a:pt x="19455" y="20855"/>
                      </a:cubicBezTo>
                      <a:cubicBezTo>
                        <a:pt x="22137" y="20855"/>
                        <a:pt x="25676" y="20555"/>
                        <a:pt x="28754" y="17656"/>
                      </a:cubicBezTo>
                      <a:cubicBezTo>
                        <a:pt x="33076" y="13596"/>
                        <a:pt x="31195" y="7690"/>
                        <a:pt x="28195" y="6821"/>
                      </a:cubicBezTo>
                      <a:cubicBezTo>
                        <a:pt x="25182" y="5964"/>
                        <a:pt x="23087" y="5094"/>
                        <a:pt x="21384" y="2642"/>
                      </a:cubicBezTo>
                      <a:cubicBezTo>
                        <a:pt x="20179" y="877"/>
                        <a:pt x="18448" y="1"/>
                        <a:pt x="17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6743328" y="2968112"/>
                  <a:ext cx="167836" cy="187073"/>
                </a:xfrm>
                <a:custGeom>
                  <a:avLst/>
                  <a:gdLst/>
                  <a:ahLst/>
                  <a:cxnLst/>
                  <a:rect l="l" t="t" r="r" b="b"/>
                  <a:pathLst>
                    <a:path w="5418" h="6039" extrusionOk="0">
                      <a:moveTo>
                        <a:pt x="2378" y="2318"/>
                      </a:moveTo>
                      <a:cubicBezTo>
                        <a:pt x="2425" y="2318"/>
                        <a:pt x="2426" y="2343"/>
                        <a:pt x="2414" y="2343"/>
                      </a:cubicBezTo>
                      <a:cubicBezTo>
                        <a:pt x="2409" y="2343"/>
                        <a:pt x="2401" y="2337"/>
                        <a:pt x="2394" y="2319"/>
                      </a:cubicBezTo>
                      <a:lnTo>
                        <a:pt x="2394" y="2319"/>
                      </a:lnTo>
                      <a:cubicBezTo>
                        <a:pt x="2429" y="2474"/>
                        <a:pt x="2132" y="2593"/>
                        <a:pt x="2024" y="2629"/>
                      </a:cubicBezTo>
                      <a:cubicBezTo>
                        <a:pt x="1955" y="2658"/>
                        <a:pt x="1871" y="2688"/>
                        <a:pt x="1780" y="2710"/>
                      </a:cubicBezTo>
                      <a:lnTo>
                        <a:pt x="1780" y="2710"/>
                      </a:lnTo>
                      <a:cubicBezTo>
                        <a:pt x="1879" y="2550"/>
                        <a:pt x="2018" y="2417"/>
                        <a:pt x="2191" y="2355"/>
                      </a:cubicBezTo>
                      <a:cubicBezTo>
                        <a:pt x="2251" y="2331"/>
                        <a:pt x="2298" y="2319"/>
                        <a:pt x="2358" y="2319"/>
                      </a:cubicBezTo>
                      <a:cubicBezTo>
                        <a:pt x="2365" y="2318"/>
                        <a:pt x="2372" y="2318"/>
                        <a:pt x="2378" y="2318"/>
                      </a:cubicBezTo>
                      <a:close/>
                      <a:moveTo>
                        <a:pt x="3916" y="3948"/>
                      </a:moveTo>
                      <a:cubicBezTo>
                        <a:pt x="3929" y="3948"/>
                        <a:pt x="3947" y="3981"/>
                        <a:pt x="3938" y="3981"/>
                      </a:cubicBezTo>
                      <a:cubicBezTo>
                        <a:pt x="3934" y="3981"/>
                        <a:pt x="3924" y="3974"/>
                        <a:pt x="3907" y="3956"/>
                      </a:cubicBezTo>
                      <a:lnTo>
                        <a:pt x="3907" y="3956"/>
                      </a:lnTo>
                      <a:cubicBezTo>
                        <a:pt x="3910" y="3950"/>
                        <a:pt x="3913" y="3948"/>
                        <a:pt x="3916" y="3948"/>
                      </a:cubicBezTo>
                      <a:close/>
                      <a:moveTo>
                        <a:pt x="2090" y="0"/>
                      </a:moveTo>
                      <a:cubicBezTo>
                        <a:pt x="1440" y="0"/>
                        <a:pt x="817" y="310"/>
                        <a:pt x="465" y="890"/>
                      </a:cubicBezTo>
                      <a:cubicBezTo>
                        <a:pt x="96" y="1521"/>
                        <a:pt x="0" y="2676"/>
                        <a:pt x="548" y="3248"/>
                      </a:cubicBezTo>
                      <a:cubicBezTo>
                        <a:pt x="624" y="3326"/>
                        <a:pt x="708" y="3391"/>
                        <a:pt x="796" y="3443"/>
                      </a:cubicBezTo>
                      <a:lnTo>
                        <a:pt x="796" y="3443"/>
                      </a:lnTo>
                      <a:cubicBezTo>
                        <a:pt x="829" y="3941"/>
                        <a:pt x="1055" y="4425"/>
                        <a:pt x="1429" y="4760"/>
                      </a:cubicBezTo>
                      <a:cubicBezTo>
                        <a:pt x="1819" y="5118"/>
                        <a:pt x="2326" y="5311"/>
                        <a:pt x="2843" y="5311"/>
                      </a:cubicBezTo>
                      <a:cubicBezTo>
                        <a:pt x="2999" y="5311"/>
                        <a:pt x="3155" y="5294"/>
                        <a:pt x="3310" y="5258"/>
                      </a:cubicBezTo>
                      <a:lnTo>
                        <a:pt x="3310" y="5258"/>
                      </a:lnTo>
                      <a:cubicBezTo>
                        <a:pt x="3599" y="5709"/>
                        <a:pt x="4066" y="6039"/>
                        <a:pt x="4592" y="6039"/>
                      </a:cubicBezTo>
                      <a:cubicBezTo>
                        <a:pt x="4744" y="6039"/>
                        <a:pt x="4901" y="6011"/>
                        <a:pt x="5061" y="5951"/>
                      </a:cubicBezTo>
                      <a:cubicBezTo>
                        <a:pt x="5275" y="5867"/>
                        <a:pt x="5418" y="5665"/>
                        <a:pt x="5358" y="5427"/>
                      </a:cubicBezTo>
                      <a:cubicBezTo>
                        <a:pt x="5308" y="5257"/>
                        <a:pt x="5124" y="5112"/>
                        <a:pt x="4940" y="5112"/>
                      </a:cubicBezTo>
                      <a:cubicBezTo>
                        <a:pt x="4904" y="5112"/>
                        <a:pt x="4869" y="5118"/>
                        <a:pt x="4834" y="5129"/>
                      </a:cubicBezTo>
                      <a:cubicBezTo>
                        <a:pt x="4754" y="5162"/>
                        <a:pt x="4674" y="5177"/>
                        <a:pt x="4598" y="5177"/>
                      </a:cubicBezTo>
                      <a:cubicBezTo>
                        <a:pt x="4394" y="5177"/>
                        <a:pt x="4212" y="5068"/>
                        <a:pt x="4076" y="4899"/>
                      </a:cubicBezTo>
                      <a:lnTo>
                        <a:pt x="4076" y="4899"/>
                      </a:lnTo>
                      <a:cubicBezTo>
                        <a:pt x="4604" y="4513"/>
                        <a:pt x="5060" y="3860"/>
                        <a:pt x="4501" y="3319"/>
                      </a:cubicBezTo>
                      <a:cubicBezTo>
                        <a:pt x="4353" y="3182"/>
                        <a:pt x="4157" y="3118"/>
                        <a:pt x="3959" y="3118"/>
                      </a:cubicBezTo>
                      <a:cubicBezTo>
                        <a:pt x="3726" y="3118"/>
                        <a:pt x="3489" y="3206"/>
                        <a:pt x="3322" y="3367"/>
                      </a:cubicBezTo>
                      <a:cubicBezTo>
                        <a:pt x="3035" y="3634"/>
                        <a:pt x="2978" y="4034"/>
                        <a:pt x="3016" y="4414"/>
                      </a:cubicBezTo>
                      <a:lnTo>
                        <a:pt x="3016" y="4414"/>
                      </a:lnTo>
                      <a:cubicBezTo>
                        <a:pt x="3015" y="4414"/>
                        <a:pt x="3014" y="4415"/>
                        <a:pt x="3013" y="4415"/>
                      </a:cubicBezTo>
                      <a:cubicBezTo>
                        <a:pt x="2940" y="4426"/>
                        <a:pt x="2868" y="4432"/>
                        <a:pt x="2797" y="4432"/>
                      </a:cubicBezTo>
                      <a:cubicBezTo>
                        <a:pt x="2491" y="4432"/>
                        <a:pt x="2197" y="4327"/>
                        <a:pt x="1965" y="4105"/>
                      </a:cubicBezTo>
                      <a:cubicBezTo>
                        <a:pt x="1824" y="3971"/>
                        <a:pt x="1713" y="3809"/>
                        <a:pt x="1652" y="3630"/>
                      </a:cubicBezTo>
                      <a:lnTo>
                        <a:pt x="1652" y="3630"/>
                      </a:lnTo>
                      <a:cubicBezTo>
                        <a:pt x="1981" y="3612"/>
                        <a:pt x="2314" y="3511"/>
                        <a:pt x="2596" y="3367"/>
                      </a:cubicBezTo>
                      <a:cubicBezTo>
                        <a:pt x="2965" y="3176"/>
                        <a:pt x="3263" y="2831"/>
                        <a:pt x="3275" y="2391"/>
                      </a:cubicBezTo>
                      <a:cubicBezTo>
                        <a:pt x="3287" y="1986"/>
                        <a:pt x="3013" y="1617"/>
                        <a:pt x="2608" y="1533"/>
                      </a:cubicBezTo>
                      <a:cubicBezTo>
                        <a:pt x="2520" y="1513"/>
                        <a:pt x="2434" y="1504"/>
                        <a:pt x="2349" y="1504"/>
                      </a:cubicBezTo>
                      <a:cubicBezTo>
                        <a:pt x="1787" y="1504"/>
                        <a:pt x="1299" y="1916"/>
                        <a:pt x="1029" y="2408"/>
                      </a:cubicBezTo>
                      <a:lnTo>
                        <a:pt x="1029" y="2408"/>
                      </a:lnTo>
                      <a:cubicBezTo>
                        <a:pt x="1001" y="2292"/>
                        <a:pt x="1001" y="2168"/>
                        <a:pt x="1001" y="2057"/>
                      </a:cubicBezTo>
                      <a:cubicBezTo>
                        <a:pt x="1001" y="1795"/>
                        <a:pt x="1012" y="1533"/>
                        <a:pt x="1143" y="1307"/>
                      </a:cubicBezTo>
                      <a:cubicBezTo>
                        <a:pt x="1305" y="1017"/>
                        <a:pt x="1661" y="775"/>
                        <a:pt x="2018" y="775"/>
                      </a:cubicBezTo>
                      <a:cubicBezTo>
                        <a:pt x="2056" y="775"/>
                        <a:pt x="2094" y="778"/>
                        <a:pt x="2132" y="783"/>
                      </a:cubicBezTo>
                      <a:cubicBezTo>
                        <a:pt x="2162" y="788"/>
                        <a:pt x="2193" y="791"/>
                        <a:pt x="2224" y="791"/>
                      </a:cubicBezTo>
                      <a:cubicBezTo>
                        <a:pt x="2419" y="791"/>
                        <a:pt x="2604" y="691"/>
                        <a:pt x="2656" y="486"/>
                      </a:cubicBezTo>
                      <a:cubicBezTo>
                        <a:pt x="2739" y="343"/>
                        <a:pt x="2620" y="45"/>
                        <a:pt x="2382" y="21"/>
                      </a:cubicBezTo>
                      <a:cubicBezTo>
                        <a:pt x="2284" y="7"/>
                        <a:pt x="2187" y="0"/>
                        <a:pt x="2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6494362" y="3182600"/>
                  <a:ext cx="69730" cy="86768"/>
                </a:xfrm>
                <a:custGeom>
                  <a:avLst/>
                  <a:gdLst/>
                  <a:ahLst/>
                  <a:cxnLst/>
                  <a:rect l="l" t="t" r="r" b="b"/>
                  <a:pathLst>
                    <a:path w="2251" h="2801" extrusionOk="0">
                      <a:moveTo>
                        <a:pt x="587" y="1"/>
                      </a:moveTo>
                      <a:cubicBezTo>
                        <a:pt x="1" y="1"/>
                        <a:pt x="829" y="2074"/>
                        <a:pt x="2251" y="2801"/>
                      </a:cubicBezTo>
                      <a:cubicBezTo>
                        <a:pt x="2251" y="2801"/>
                        <a:pt x="1727" y="515"/>
                        <a:pt x="798" y="62"/>
                      </a:cubicBezTo>
                      <a:cubicBezTo>
                        <a:pt x="714" y="20"/>
                        <a:pt x="644" y="1"/>
                        <a:pt x="587" y="1"/>
                      </a:cubicBezTo>
                      <a:close/>
                    </a:path>
                  </a:pathLst>
                </a:custGeom>
                <a:solidFill>
                  <a:srgbClr val="765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6483613" y="3110609"/>
                  <a:ext cx="97393" cy="83918"/>
                </a:xfrm>
                <a:custGeom>
                  <a:avLst/>
                  <a:gdLst/>
                  <a:ahLst/>
                  <a:cxnLst/>
                  <a:rect l="l" t="t" r="r" b="b"/>
                  <a:pathLst>
                    <a:path w="3144" h="2709" extrusionOk="0">
                      <a:moveTo>
                        <a:pt x="807" y="1"/>
                      </a:moveTo>
                      <a:cubicBezTo>
                        <a:pt x="0" y="1"/>
                        <a:pt x="1550" y="2209"/>
                        <a:pt x="3003" y="2708"/>
                      </a:cubicBezTo>
                      <a:cubicBezTo>
                        <a:pt x="3005" y="2709"/>
                        <a:pt x="3006" y="2709"/>
                        <a:pt x="3008" y="2709"/>
                      </a:cubicBezTo>
                      <a:cubicBezTo>
                        <a:pt x="3143" y="2709"/>
                        <a:pt x="2026" y="241"/>
                        <a:pt x="943" y="17"/>
                      </a:cubicBezTo>
                      <a:cubicBezTo>
                        <a:pt x="892" y="6"/>
                        <a:pt x="846" y="1"/>
                        <a:pt x="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6490304" y="3031833"/>
                  <a:ext cx="92623" cy="99593"/>
                </a:xfrm>
                <a:custGeom>
                  <a:avLst/>
                  <a:gdLst/>
                  <a:ahLst/>
                  <a:cxnLst/>
                  <a:rect l="l" t="t" r="r" b="b"/>
                  <a:pathLst>
                    <a:path w="2990" h="3215" extrusionOk="0">
                      <a:moveTo>
                        <a:pt x="918" y="0"/>
                      </a:moveTo>
                      <a:cubicBezTo>
                        <a:pt x="1" y="24"/>
                        <a:pt x="2989" y="3215"/>
                        <a:pt x="2989" y="3215"/>
                      </a:cubicBezTo>
                      <a:cubicBezTo>
                        <a:pt x="2989" y="3215"/>
                        <a:pt x="1858" y="0"/>
                        <a:pt x="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a:off x="6555512" y="2967864"/>
                  <a:ext cx="47705" cy="117467"/>
                </a:xfrm>
                <a:custGeom>
                  <a:avLst/>
                  <a:gdLst/>
                  <a:ahLst/>
                  <a:cxnLst/>
                  <a:rect l="l" t="t" r="r" b="b"/>
                  <a:pathLst>
                    <a:path w="1540" h="3792" extrusionOk="0">
                      <a:moveTo>
                        <a:pt x="624" y="0"/>
                      </a:moveTo>
                      <a:cubicBezTo>
                        <a:pt x="1" y="0"/>
                        <a:pt x="908" y="3792"/>
                        <a:pt x="908" y="3792"/>
                      </a:cubicBezTo>
                      <a:cubicBezTo>
                        <a:pt x="1003" y="3303"/>
                        <a:pt x="1539" y="422"/>
                        <a:pt x="729" y="29"/>
                      </a:cubicBezTo>
                      <a:cubicBezTo>
                        <a:pt x="690" y="9"/>
                        <a:pt x="655" y="0"/>
                        <a:pt x="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6582896" y="3053827"/>
                  <a:ext cx="77103" cy="77599"/>
                </a:xfrm>
                <a:custGeom>
                  <a:avLst/>
                  <a:gdLst/>
                  <a:ahLst/>
                  <a:cxnLst/>
                  <a:rect l="l" t="t" r="r" b="b"/>
                  <a:pathLst>
                    <a:path w="2489" h="2505" extrusionOk="0">
                      <a:moveTo>
                        <a:pt x="1620" y="1"/>
                      </a:moveTo>
                      <a:cubicBezTo>
                        <a:pt x="881" y="1"/>
                        <a:pt x="0" y="2505"/>
                        <a:pt x="0" y="2505"/>
                      </a:cubicBezTo>
                      <a:cubicBezTo>
                        <a:pt x="0" y="2505"/>
                        <a:pt x="2489" y="386"/>
                        <a:pt x="1750" y="28"/>
                      </a:cubicBezTo>
                      <a:cubicBezTo>
                        <a:pt x="1708" y="10"/>
                        <a:pt x="1664" y="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6576607" y="3125942"/>
                  <a:ext cx="78218" cy="68553"/>
                </a:xfrm>
                <a:custGeom>
                  <a:avLst/>
                  <a:gdLst/>
                  <a:ahLst/>
                  <a:cxnLst/>
                  <a:rect l="l" t="t" r="r" b="b"/>
                  <a:pathLst>
                    <a:path w="2525" h="2213" extrusionOk="0">
                      <a:moveTo>
                        <a:pt x="1853" y="0"/>
                      </a:moveTo>
                      <a:cubicBezTo>
                        <a:pt x="1234" y="0"/>
                        <a:pt x="1" y="2213"/>
                        <a:pt x="1" y="2213"/>
                      </a:cubicBezTo>
                      <a:cubicBezTo>
                        <a:pt x="1" y="2213"/>
                        <a:pt x="2525" y="463"/>
                        <a:pt x="1989" y="46"/>
                      </a:cubicBezTo>
                      <a:cubicBezTo>
                        <a:pt x="1948" y="15"/>
                        <a:pt x="1902" y="0"/>
                        <a:pt x="18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6564062" y="3201620"/>
                  <a:ext cx="101854" cy="67748"/>
                </a:xfrm>
                <a:custGeom>
                  <a:avLst/>
                  <a:gdLst/>
                  <a:ahLst/>
                  <a:cxnLst/>
                  <a:rect l="l" t="t" r="r" b="b"/>
                  <a:pathLst>
                    <a:path w="3288" h="2187" extrusionOk="0">
                      <a:moveTo>
                        <a:pt x="1852" y="0"/>
                      </a:moveTo>
                      <a:cubicBezTo>
                        <a:pt x="730" y="0"/>
                        <a:pt x="1" y="2187"/>
                        <a:pt x="1" y="2187"/>
                      </a:cubicBezTo>
                      <a:cubicBezTo>
                        <a:pt x="1" y="2187"/>
                        <a:pt x="3287" y="306"/>
                        <a:pt x="2037" y="20"/>
                      </a:cubicBezTo>
                      <a:cubicBezTo>
                        <a:pt x="1974" y="7"/>
                        <a:pt x="1913" y="0"/>
                        <a:pt x="1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6557804" y="3058349"/>
                  <a:ext cx="32124" cy="216719"/>
                </a:xfrm>
                <a:custGeom>
                  <a:avLst/>
                  <a:gdLst/>
                  <a:ahLst/>
                  <a:cxnLst/>
                  <a:rect l="l" t="t" r="r" b="b"/>
                  <a:pathLst>
                    <a:path w="1037" h="6996" extrusionOk="0">
                      <a:moveTo>
                        <a:pt x="828" y="0"/>
                      </a:moveTo>
                      <a:cubicBezTo>
                        <a:pt x="728" y="0"/>
                        <a:pt x="644" y="90"/>
                        <a:pt x="644" y="180"/>
                      </a:cubicBezTo>
                      <a:cubicBezTo>
                        <a:pt x="644" y="228"/>
                        <a:pt x="560" y="3561"/>
                        <a:pt x="12" y="6776"/>
                      </a:cubicBezTo>
                      <a:cubicBezTo>
                        <a:pt x="1" y="6871"/>
                        <a:pt x="60" y="6955"/>
                        <a:pt x="143" y="6990"/>
                      </a:cubicBezTo>
                      <a:lnTo>
                        <a:pt x="155" y="6990"/>
                      </a:lnTo>
                      <a:cubicBezTo>
                        <a:pt x="169" y="6994"/>
                        <a:pt x="183" y="6995"/>
                        <a:pt x="197" y="6995"/>
                      </a:cubicBezTo>
                      <a:cubicBezTo>
                        <a:pt x="289" y="6995"/>
                        <a:pt x="371" y="6929"/>
                        <a:pt x="382" y="6836"/>
                      </a:cubicBezTo>
                      <a:cubicBezTo>
                        <a:pt x="929" y="3585"/>
                        <a:pt x="1025" y="228"/>
                        <a:pt x="1025" y="204"/>
                      </a:cubicBezTo>
                      <a:cubicBezTo>
                        <a:pt x="1036" y="97"/>
                        <a:pt x="941" y="1"/>
                        <a:pt x="846" y="1"/>
                      </a:cubicBezTo>
                      <a:cubicBezTo>
                        <a:pt x="840" y="1"/>
                        <a:pt x="834" y="0"/>
                        <a:pt x="8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6276776" y="3239847"/>
                  <a:ext cx="209501" cy="346979"/>
                </a:xfrm>
                <a:custGeom>
                  <a:avLst/>
                  <a:gdLst/>
                  <a:ahLst/>
                  <a:cxnLst/>
                  <a:rect l="l" t="t" r="r" b="b"/>
                  <a:pathLst>
                    <a:path w="6763" h="11201" extrusionOk="0">
                      <a:moveTo>
                        <a:pt x="2536" y="0"/>
                      </a:moveTo>
                      <a:cubicBezTo>
                        <a:pt x="2536" y="0"/>
                        <a:pt x="1429" y="1512"/>
                        <a:pt x="1131" y="1929"/>
                      </a:cubicBezTo>
                      <a:cubicBezTo>
                        <a:pt x="869" y="2346"/>
                        <a:pt x="0" y="10180"/>
                        <a:pt x="0" y="10180"/>
                      </a:cubicBezTo>
                      <a:cubicBezTo>
                        <a:pt x="0" y="10180"/>
                        <a:pt x="1544" y="11200"/>
                        <a:pt x="3332" y="11200"/>
                      </a:cubicBezTo>
                      <a:cubicBezTo>
                        <a:pt x="3893" y="11200"/>
                        <a:pt x="4479" y="11100"/>
                        <a:pt x="5048" y="10835"/>
                      </a:cubicBezTo>
                      <a:cubicBezTo>
                        <a:pt x="5048" y="10835"/>
                        <a:pt x="5298" y="7513"/>
                        <a:pt x="5703" y="6977"/>
                      </a:cubicBezTo>
                      <a:cubicBezTo>
                        <a:pt x="6120" y="6442"/>
                        <a:pt x="6453" y="5787"/>
                        <a:pt x="6572" y="4918"/>
                      </a:cubicBezTo>
                      <a:lnTo>
                        <a:pt x="6572" y="4918"/>
                      </a:lnTo>
                      <a:lnTo>
                        <a:pt x="4798" y="5299"/>
                      </a:lnTo>
                      <a:cubicBezTo>
                        <a:pt x="4798" y="5299"/>
                        <a:pt x="4965" y="4144"/>
                        <a:pt x="4917" y="3239"/>
                      </a:cubicBezTo>
                      <a:cubicBezTo>
                        <a:pt x="4917" y="3239"/>
                        <a:pt x="6763" y="2143"/>
                        <a:pt x="6548" y="1072"/>
                      </a:cubicBezTo>
                      <a:cubicBezTo>
                        <a:pt x="6467" y="641"/>
                        <a:pt x="6233" y="489"/>
                        <a:pt x="5948" y="489"/>
                      </a:cubicBezTo>
                      <a:cubicBezTo>
                        <a:pt x="5524" y="489"/>
                        <a:pt x="4987" y="823"/>
                        <a:pt x="4667" y="1072"/>
                      </a:cubicBezTo>
                      <a:cubicBezTo>
                        <a:pt x="4131" y="1489"/>
                        <a:pt x="3024" y="2215"/>
                        <a:pt x="3024" y="2215"/>
                      </a:cubicBezTo>
                      <a:lnTo>
                        <a:pt x="2536" y="0"/>
                      </a:lnTo>
                      <a:close/>
                    </a:path>
                  </a:pathLst>
                </a:custGeom>
                <a:solidFill>
                  <a:srgbClr val="F2C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a:off x="6323986" y="3045463"/>
                  <a:ext cx="261884" cy="358534"/>
                </a:xfrm>
                <a:custGeom>
                  <a:avLst/>
                  <a:gdLst/>
                  <a:ahLst/>
                  <a:cxnLst/>
                  <a:rect l="l" t="t" r="r" b="b"/>
                  <a:pathLst>
                    <a:path w="8454" h="11574" extrusionOk="0">
                      <a:moveTo>
                        <a:pt x="6275" y="1"/>
                      </a:moveTo>
                      <a:lnTo>
                        <a:pt x="0" y="1608"/>
                      </a:lnTo>
                      <a:lnTo>
                        <a:pt x="1024" y="6287"/>
                      </a:lnTo>
                      <a:lnTo>
                        <a:pt x="1512" y="8490"/>
                      </a:lnTo>
                      <a:cubicBezTo>
                        <a:pt x="1512" y="8490"/>
                        <a:pt x="2619" y="7740"/>
                        <a:pt x="3155" y="7347"/>
                      </a:cubicBezTo>
                      <a:cubicBezTo>
                        <a:pt x="3475" y="7098"/>
                        <a:pt x="4012" y="6764"/>
                        <a:pt x="4438" y="6764"/>
                      </a:cubicBezTo>
                      <a:cubicBezTo>
                        <a:pt x="4725" y="6764"/>
                        <a:pt x="4962" y="6916"/>
                        <a:pt x="5048" y="7347"/>
                      </a:cubicBezTo>
                      <a:cubicBezTo>
                        <a:pt x="5251" y="8418"/>
                        <a:pt x="3405" y="9514"/>
                        <a:pt x="3405" y="9514"/>
                      </a:cubicBezTo>
                      <a:cubicBezTo>
                        <a:pt x="3453" y="10419"/>
                        <a:pt x="3286" y="11574"/>
                        <a:pt x="3286" y="11574"/>
                      </a:cubicBezTo>
                      <a:lnTo>
                        <a:pt x="8453" y="10264"/>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6331730" y="3308431"/>
                  <a:ext cx="39125" cy="40983"/>
                </a:xfrm>
                <a:custGeom>
                  <a:avLst/>
                  <a:gdLst/>
                  <a:ahLst/>
                  <a:cxnLst/>
                  <a:rect l="l" t="t" r="r" b="b"/>
                  <a:pathLst>
                    <a:path w="1263" h="1323" fill="none" extrusionOk="0">
                      <a:moveTo>
                        <a:pt x="1262" y="1"/>
                      </a:moveTo>
                      <a:lnTo>
                        <a:pt x="0" y="1323"/>
                      </a:ln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6404001" y="3403965"/>
                  <a:ext cx="21808" cy="40612"/>
                </a:xfrm>
                <a:custGeom>
                  <a:avLst/>
                  <a:gdLst/>
                  <a:ahLst/>
                  <a:cxnLst/>
                  <a:rect l="l" t="t" r="r" b="b"/>
                  <a:pathLst>
                    <a:path w="704" h="1311" fill="none" extrusionOk="0">
                      <a:moveTo>
                        <a:pt x="703" y="1"/>
                      </a:moveTo>
                      <a:cubicBezTo>
                        <a:pt x="703" y="1"/>
                        <a:pt x="453" y="810"/>
                        <a:pt x="1" y="1310"/>
                      </a:cubicBezTo>
                    </a:path>
                  </a:pathLst>
                </a:custGeom>
                <a:noFill/>
                <a:ln w="38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6323986" y="3045463"/>
                  <a:ext cx="201385" cy="84507"/>
                </a:xfrm>
                <a:custGeom>
                  <a:avLst/>
                  <a:gdLst/>
                  <a:ahLst/>
                  <a:cxnLst/>
                  <a:rect l="l" t="t" r="r" b="b"/>
                  <a:pathLst>
                    <a:path w="6501" h="2728" extrusionOk="0">
                      <a:moveTo>
                        <a:pt x="6275" y="1"/>
                      </a:moveTo>
                      <a:lnTo>
                        <a:pt x="0" y="1596"/>
                      </a:lnTo>
                      <a:lnTo>
                        <a:pt x="250" y="2727"/>
                      </a:lnTo>
                      <a:lnTo>
                        <a:pt x="6501" y="1072"/>
                      </a:lnTo>
                      <a:lnTo>
                        <a:pt x="6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6356791" y="3129102"/>
                  <a:ext cx="171182" cy="66880"/>
                </a:xfrm>
                <a:custGeom>
                  <a:avLst/>
                  <a:gdLst/>
                  <a:ahLst/>
                  <a:cxnLst/>
                  <a:rect l="l" t="t" r="r" b="b"/>
                  <a:pathLst>
                    <a:path w="5526" h="2159" extrusionOk="0">
                      <a:moveTo>
                        <a:pt x="4906" y="0"/>
                      </a:moveTo>
                      <a:cubicBezTo>
                        <a:pt x="4863" y="0"/>
                        <a:pt x="4819" y="5"/>
                        <a:pt x="4775" y="15"/>
                      </a:cubicBezTo>
                      <a:lnTo>
                        <a:pt x="489" y="1039"/>
                      </a:lnTo>
                      <a:cubicBezTo>
                        <a:pt x="191" y="1111"/>
                        <a:pt x="1" y="1432"/>
                        <a:pt x="72" y="1730"/>
                      </a:cubicBezTo>
                      <a:cubicBezTo>
                        <a:pt x="132" y="1980"/>
                        <a:pt x="370" y="2159"/>
                        <a:pt x="620" y="2159"/>
                      </a:cubicBezTo>
                      <a:cubicBezTo>
                        <a:pt x="644" y="2159"/>
                        <a:pt x="691" y="2159"/>
                        <a:pt x="751" y="2147"/>
                      </a:cubicBezTo>
                      <a:lnTo>
                        <a:pt x="5037" y="1111"/>
                      </a:lnTo>
                      <a:cubicBezTo>
                        <a:pt x="5335" y="1039"/>
                        <a:pt x="5525" y="730"/>
                        <a:pt x="5454" y="432"/>
                      </a:cubicBezTo>
                      <a:cubicBezTo>
                        <a:pt x="5392" y="177"/>
                        <a:pt x="5165" y="0"/>
                        <a:pt x="4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6585839" y="3239847"/>
                  <a:ext cx="354104" cy="78218"/>
                </a:xfrm>
                <a:custGeom>
                  <a:avLst/>
                  <a:gdLst/>
                  <a:ahLst/>
                  <a:cxnLst/>
                  <a:rect l="l" t="t" r="r" b="b"/>
                  <a:pathLst>
                    <a:path w="11431" h="2525" extrusionOk="0">
                      <a:moveTo>
                        <a:pt x="465" y="0"/>
                      </a:moveTo>
                      <a:cubicBezTo>
                        <a:pt x="203" y="0"/>
                        <a:pt x="0" y="203"/>
                        <a:pt x="0" y="453"/>
                      </a:cubicBezTo>
                      <a:lnTo>
                        <a:pt x="0" y="2060"/>
                      </a:lnTo>
                      <a:cubicBezTo>
                        <a:pt x="0" y="2322"/>
                        <a:pt x="203" y="2524"/>
                        <a:pt x="465" y="2524"/>
                      </a:cubicBezTo>
                      <a:lnTo>
                        <a:pt x="10966" y="2524"/>
                      </a:lnTo>
                      <a:cubicBezTo>
                        <a:pt x="11216" y="2524"/>
                        <a:pt x="11430" y="2322"/>
                        <a:pt x="11430" y="2060"/>
                      </a:cubicBezTo>
                      <a:lnTo>
                        <a:pt x="11430" y="453"/>
                      </a:lnTo>
                      <a:cubicBezTo>
                        <a:pt x="11430" y="203"/>
                        <a:pt x="11216" y="0"/>
                        <a:pt x="10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6631933" y="3266394"/>
                  <a:ext cx="24751" cy="24751"/>
                </a:xfrm>
                <a:custGeom>
                  <a:avLst/>
                  <a:gdLst/>
                  <a:ahLst/>
                  <a:cxnLst/>
                  <a:rect l="l" t="t" r="r" b="b"/>
                  <a:pathLst>
                    <a:path w="799" h="799" extrusionOk="0">
                      <a:moveTo>
                        <a:pt x="394" y="1"/>
                      </a:moveTo>
                      <a:cubicBezTo>
                        <a:pt x="179" y="1"/>
                        <a:pt x="1" y="179"/>
                        <a:pt x="1" y="405"/>
                      </a:cubicBezTo>
                      <a:cubicBezTo>
                        <a:pt x="1" y="620"/>
                        <a:pt x="179" y="798"/>
                        <a:pt x="394" y="798"/>
                      </a:cubicBezTo>
                      <a:cubicBezTo>
                        <a:pt x="620" y="798"/>
                        <a:pt x="798" y="620"/>
                        <a:pt x="798" y="405"/>
                      </a:cubicBezTo>
                      <a:cubicBezTo>
                        <a:pt x="798" y="179"/>
                        <a:pt x="620"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6690574" y="3266394"/>
                  <a:ext cx="24751" cy="24751"/>
                </a:xfrm>
                <a:custGeom>
                  <a:avLst/>
                  <a:gdLst/>
                  <a:ahLst/>
                  <a:cxnLst/>
                  <a:rect l="l" t="t" r="r" b="b"/>
                  <a:pathLst>
                    <a:path w="799" h="799" extrusionOk="0">
                      <a:moveTo>
                        <a:pt x="394" y="1"/>
                      </a:moveTo>
                      <a:cubicBezTo>
                        <a:pt x="179" y="1"/>
                        <a:pt x="1" y="179"/>
                        <a:pt x="1" y="405"/>
                      </a:cubicBezTo>
                      <a:cubicBezTo>
                        <a:pt x="1" y="620"/>
                        <a:pt x="179" y="798"/>
                        <a:pt x="394" y="798"/>
                      </a:cubicBezTo>
                      <a:cubicBezTo>
                        <a:pt x="620" y="798"/>
                        <a:pt x="799" y="620"/>
                        <a:pt x="799" y="405"/>
                      </a:cubicBezTo>
                      <a:cubicBezTo>
                        <a:pt x="799" y="179"/>
                        <a:pt x="620"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6748502" y="3266394"/>
                  <a:ext cx="25092" cy="24751"/>
                </a:xfrm>
                <a:custGeom>
                  <a:avLst/>
                  <a:gdLst/>
                  <a:ahLst/>
                  <a:cxnLst/>
                  <a:rect l="l" t="t" r="r" b="b"/>
                  <a:pathLst>
                    <a:path w="810" h="799" extrusionOk="0">
                      <a:moveTo>
                        <a:pt x="405" y="1"/>
                      </a:moveTo>
                      <a:cubicBezTo>
                        <a:pt x="179" y="1"/>
                        <a:pt x="0" y="179"/>
                        <a:pt x="0" y="405"/>
                      </a:cubicBezTo>
                      <a:cubicBezTo>
                        <a:pt x="0" y="620"/>
                        <a:pt x="179" y="798"/>
                        <a:pt x="405" y="798"/>
                      </a:cubicBezTo>
                      <a:cubicBezTo>
                        <a:pt x="619" y="798"/>
                        <a:pt x="810" y="620"/>
                        <a:pt x="810" y="405"/>
                      </a:cubicBezTo>
                      <a:cubicBezTo>
                        <a:pt x="810" y="179"/>
                        <a:pt x="619"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6806399" y="3266394"/>
                  <a:ext cx="25092" cy="24751"/>
                </a:xfrm>
                <a:custGeom>
                  <a:avLst/>
                  <a:gdLst/>
                  <a:ahLst/>
                  <a:cxnLst/>
                  <a:rect l="l" t="t" r="r" b="b"/>
                  <a:pathLst>
                    <a:path w="810" h="799" extrusionOk="0">
                      <a:moveTo>
                        <a:pt x="405" y="1"/>
                      </a:moveTo>
                      <a:cubicBezTo>
                        <a:pt x="191" y="1"/>
                        <a:pt x="0" y="179"/>
                        <a:pt x="0" y="405"/>
                      </a:cubicBezTo>
                      <a:cubicBezTo>
                        <a:pt x="0" y="620"/>
                        <a:pt x="191" y="798"/>
                        <a:pt x="405" y="798"/>
                      </a:cubicBezTo>
                      <a:cubicBezTo>
                        <a:pt x="631" y="798"/>
                        <a:pt x="810" y="620"/>
                        <a:pt x="810" y="405"/>
                      </a:cubicBezTo>
                      <a:cubicBezTo>
                        <a:pt x="810" y="179"/>
                        <a:pt x="631"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6865039" y="3266394"/>
                  <a:ext cx="25123" cy="24751"/>
                </a:xfrm>
                <a:custGeom>
                  <a:avLst/>
                  <a:gdLst/>
                  <a:ahLst/>
                  <a:cxnLst/>
                  <a:rect l="l" t="t" r="r" b="b"/>
                  <a:pathLst>
                    <a:path w="811" h="799" extrusionOk="0">
                      <a:moveTo>
                        <a:pt x="405" y="1"/>
                      </a:moveTo>
                      <a:cubicBezTo>
                        <a:pt x="179" y="1"/>
                        <a:pt x="0" y="179"/>
                        <a:pt x="0" y="405"/>
                      </a:cubicBezTo>
                      <a:cubicBezTo>
                        <a:pt x="0" y="620"/>
                        <a:pt x="179" y="798"/>
                        <a:pt x="405" y="798"/>
                      </a:cubicBezTo>
                      <a:cubicBezTo>
                        <a:pt x="632" y="798"/>
                        <a:pt x="810" y="620"/>
                        <a:pt x="810" y="405"/>
                      </a:cubicBezTo>
                      <a:cubicBezTo>
                        <a:pt x="810" y="179"/>
                        <a:pt x="632"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6289291" y="3182043"/>
                  <a:ext cx="36151" cy="69637"/>
                </a:xfrm>
                <a:custGeom>
                  <a:avLst/>
                  <a:gdLst/>
                  <a:ahLst/>
                  <a:cxnLst/>
                  <a:rect l="l" t="t" r="r" b="b"/>
                  <a:pathLst>
                    <a:path w="1167" h="2248" extrusionOk="0">
                      <a:moveTo>
                        <a:pt x="766" y="1"/>
                      </a:moveTo>
                      <a:cubicBezTo>
                        <a:pt x="716" y="1"/>
                        <a:pt x="660" y="26"/>
                        <a:pt x="596" y="80"/>
                      </a:cubicBezTo>
                      <a:cubicBezTo>
                        <a:pt x="1" y="580"/>
                        <a:pt x="1084" y="2247"/>
                        <a:pt x="1084" y="2247"/>
                      </a:cubicBezTo>
                      <a:cubicBezTo>
                        <a:pt x="1116" y="1643"/>
                        <a:pt x="1167" y="1"/>
                        <a:pt x="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6216835" y="3228633"/>
                  <a:ext cx="75802" cy="27942"/>
                </a:xfrm>
                <a:custGeom>
                  <a:avLst/>
                  <a:gdLst/>
                  <a:ahLst/>
                  <a:cxnLst/>
                  <a:rect l="l" t="t" r="r" b="b"/>
                  <a:pathLst>
                    <a:path w="2447" h="902" extrusionOk="0">
                      <a:moveTo>
                        <a:pt x="967" y="0"/>
                      </a:moveTo>
                      <a:cubicBezTo>
                        <a:pt x="843" y="0"/>
                        <a:pt x="723" y="30"/>
                        <a:pt x="613" y="100"/>
                      </a:cubicBezTo>
                      <a:cubicBezTo>
                        <a:pt x="1" y="505"/>
                        <a:pt x="1099" y="901"/>
                        <a:pt x="2046" y="901"/>
                      </a:cubicBezTo>
                      <a:cubicBezTo>
                        <a:pt x="2185" y="901"/>
                        <a:pt x="2320" y="893"/>
                        <a:pt x="2447" y="874"/>
                      </a:cubicBezTo>
                      <a:cubicBezTo>
                        <a:pt x="2447" y="874"/>
                        <a:pt x="1641" y="0"/>
                        <a:pt x="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6244684" y="3135669"/>
                  <a:ext cx="34695" cy="30389"/>
                </a:xfrm>
                <a:custGeom>
                  <a:avLst/>
                  <a:gdLst/>
                  <a:ahLst/>
                  <a:cxnLst/>
                  <a:rect l="l" t="t" r="r" b="b"/>
                  <a:pathLst>
                    <a:path w="1120" h="981" extrusionOk="0">
                      <a:moveTo>
                        <a:pt x="557" y="0"/>
                      </a:moveTo>
                      <a:cubicBezTo>
                        <a:pt x="491" y="0"/>
                        <a:pt x="423" y="14"/>
                        <a:pt x="357" y="42"/>
                      </a:cubicBezTo>
                      <a:cubicBezTo>
                        <a:pt x="107" y="149"/>
                        <a:pt x="0" y="446"/>
                        <a:pt x="107" y="684"/>
                      </a:cubicBezTo>
                      <a:cubicBezTo>
                        <a:pt x="195" y="868"/>
                        <a:pt x="372" y="981"/>
                        <a:pt x="559" y="981"/>
                      </a:cubicBezTo>
                      <a:cubicBezTo>
                        <a:pt x="627" y="981"/>
                        <a:pt x="696" y="966"/>
                        <a:pt x="762" y="934"/>
                      </a:cubicBezTo>
                      <a:cubicBezTo>
                        <a:pt x="1012" y="827"/>
                        <a:pt x="1119" y="542"/>
                        <a:pt x="1012" y="292"/>
                      </a:cubicBezTo>
                      <a:cubicBezTo>
                        <a:pt x="924" y="107"/>
                        <a:pt x="745" y="0"/>
                        <a:pt x="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6323986" y="3045463"/>
                  <a:ext cx="261884" cy="358534"/>
                </a:xfrm>
                <a:custGeom>
                  <a:avLst/>
                  <a:gdLst/>
                  <a:ahLst/>
                  <a:cxnLst/>
                  <a:rect l="l" t="t" r="r" b="b"/>
                  <a:pathLst>
                    <a:path w="8454" h="11574" fill="none" extrusionOk="0">
                      <a:moveTo>
                        <a:pt x="1512" y="8490"/>
                      </a:moveTo>
                      <a:cubicBezTo>
                        <a:pt x="1512" y="8490"/>
                        <a:pt x="2619" y="7740"/>
                        <a:pt x="3155" y="7347"/>
                      </a:cubicBezTo>
                      <a:cubicBezTo>
                        <a:pt x="3691" y="6930"/>
                        <a:pt x="4834" y="6275"/>
                        <a:pt x="5048" y="7347"/>
                      </a:cubicBezTo>
                      <a:cubicBezTo>
                        <a:pt x="5251" y="8418"/>
                        <a:pt x="3405" y="9514"/>
                        <a:pt x="3405" y="9514"/>
                      </a:cubicBezTo>
                      <a:cubicBezTo>
                        <a:pt x="3453" y="10419"/>
                        <a:pt x="3286" y="11574"/>
                        <a:pt x="3286" y="11574"/>
                      </a:cubicBezTo>
                      <a:lnTo>
                        <a:pt x="8453" y="10264"/>
                      </a:lnTo>
                      <a:lnTo>
                        <a:pt x="6275" y="1"/>
                      </a:lnTo>
                      <a:lnTo>
                        <a:pt x="0" y="1608"/>
                      </a:lnTo>
                      <a:lnTo>
                        <a:pt x="1024" y="6287"/>
                      </a:lnTo>
                      <a:close/>
                    </a:path>
                  </a:pathLst>
                </a:custGeom>
                <a:noFill/>
                <a:ln w="38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01" name="Google Shape;601;p21"/>
            <p:cNvCxnSpPr/>
            <p:nvPr/>
          </p:nvCxnSpPr>
          <p:spPr>
            <a:xfrm rot="10800000">
              <a:off x="4924425" y="3873025"/>
              <a:ext cx="1978800" cy="150000"/>
            </a:xfrm>
            <a:prstGeom prst="bentConnector3">
              <a:avLst>
                <a:gd name="adj1" fmla="val 52827"/>
              </a:avLst>
            </a:prstGeom>
            <a:noFill/>
            <a:ln w="9525" cap="flat" cmpd="sng">
              <a:solidFill>
                <a:srgbClr val="000000"/>
              </a:solidFill>
              <a:prstDash val="solid"/>
              <a:round/>
              <a:headEnd type="none" w="med" len="med"/>
              <a:tailEnd type="oval" w="med" len="med"/>
            </a:ln>
          </p:spPr>
        </p:cxnSp>
      </p:grpSp>
      <p:grpSp>
        <p:nvGrpSpPr>
          <p:cNvPr id="602" name="Google Shape;602;p21"/>
          <p:cNvGrpSpPr/>
          <p:nvPr/>
        </p:nvGrpSpPr>
        <p:grpSpPr>
          <a:xfrm>
            <a:off x="3209544" y="1590674"/>
            <a:ext cx="2557100" cy="2445333"/>
            <a:chOff x="3277844" y="2519899"/>
            <a:chExt cx="2557100" cy="2445333"/>
          </a:xfrm>
        </p:grpSpPr>
        <p:sp>
          <p:nvSpPr>
            <p:cNvPr id="603" name="Google Shape;603;p21"/>
            <p:cNvSpPr/>
            <p:nvPr/>
          </p:nvSpPr>
          <p:spPr>
            <a:xfrm>
              <a:off x="3389209" y="2519899"/>
              <a:ext cx="2445736" cy="2445333"/>
            </a:xfrm>
            <a:custGeom>
              <a:avLst/>
              <a:gdLst/>
              <a:ahLst/>
              <a:cxnLst/>
              <a:rect l="l" t="t" r="r" b="b"/>
              <a:pathLst>
                <a:path w="78952" h="78939" extrusionOk="0">
                  <a:moveTo>
                    <a:pt x="39470" y="0"/>
                  </a:moveTo>
                  <a:cubicBezTo>
                    <a:pt x="17682" y="0"/>
                    <a:pt x="1" y="17669"/>
                    <a:pt x="1" y="39470"/>
                  </a:cubicBezTo>
                  <a:cubicBezTo>
                    <a:pt x="1" y="61270"/>
                    <a:pt x="17682" y="78939"/>
                    <a:pt x="39470" y="78939"/>
                  </a:cubicBezTo>
                  <a:cubicBezTo>
                    <a:pt x="61271" y="78939"/>
                    <a:pt x="78951" y="61270"/>
                    <a:pt x="78951" y="39470"/>
                  </a:cubicBezTo>
                  <a:cubicBezTo>
                    <a:pt x="78951" y="17669"/>
                    <a:pt x="61271" y="0"/>
                    <a:pt x="39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4074121" y="2720881"/>
              <a:ext cx="1101343" cy="1310100"/>
            </a:xfrm>
            <a:custGeom>
              <a:avLst/>
              <a:gdLst/>
              <a:ahLst/>
              <a:cxnLst/>
              <a:rect l="l" t="t" r="r" b="b"/>
              <a:pathLst>
                <a:path w="35553" h="42292" extrusionOk="0">
                  <a:moveTo>
                    <a:pt x="22080" y="0"/>
                  </a:moveTo>
                  <a:cubicBezTo>
                    <a:pt x="19805" y="0"/>
                    <a:pt x="17661" y="921"/>
                    <a:pt x="17039" y="1240"/>
                  </a:cubicBezTo>
                  <a:cubicBezTo>
                    <a:pt x="17039" y="1240"/>
                    <a:pt x="16131" y="679"/>
                    <a:pt x="14656" y="679"/>
                  </a:cubicBezTo>
                  <a:cubicBezTo>
                    <a:pt x="13670" y="679"/>
                    <a:pt x="12430" y="929"/>
                    <a:pt x="11038" y="1763"/>
                  </a:cubicBezTo>
                  <a:cubicBezTo>
                    <a:pt x="7573" y="3859"/>
                    <a:pt x="7192" y="9026"/>
                    <a:pt x="6597" y="11372"/>
                  </a:cubicBezTo>
                  <a:cubicBezTo>
                    <a:pt x="6002" y="13729"/>
                    <a:pt x="2930" y="13955"/>
                    <a:pt x="2549" y="17765"/>
                  </a:cubicBezTo>
                  <a:cubicBezTo>
                    <a:pt x="2156" y="21575"/>
                    <a:pt x="4966" y="22945"/>
                    <a:pt x="4240" y="26135"/>
                  </a:cubicBezTo>
                  <a:cubicBezTo>
                    <a:pt x="3525" y="29338"/>
                    <a:pt x="1" y="32541"/>
                    <a:pt x="3859" y="36851"/>
                  </a:cubicBezTo>
                  <a:cubicBezTo>
                    <a:pt x="6555" y="39881"/>
                    <a:pt x="14268" y="42291"/>
                    <a:pt x="20492" y="42291"/>
                  </a:cubicBezTo>
                  <a:cubicBezTo>
                    <a:pt x="23145" y="42291"/>
                    <a:pt x="25527" y="41854"/>
                    <a:pt x="27135" y="40840"/>
                  </a:cubicBezTo>
                  <a:cubicBezTo>
                    <a:pt x="32493" y="37446"/>
                    <a:pt x="34315" y="34767"/>
                    <a:pt x="33600" y="31493"/>
                  </a:cubicBezTo>
                  <a:cubicBezTo>
                    <a:pt x="32886" y="28219"/>
                    <a:pt x="33993" y="26516"/>
                    <a:pt x="34315" y="25290"/>
                  </a:cubicBezTo>
                  <a:cubicBezTo>
                    <a:pt x="34553" y="24409"/>
                    <a:pt x="35553" y="21766"/>
                    <a:pt x="33207" y="19087"/>
                  </a:cubicBezTo>
                  <a:cubicBezTo>
                    <a:pt x="30850" y="16408"/>
                    <a:pt x="29814" y="15694"/>
                    <a:pt x="29814" y="12277"/>
                  </a:cubicBezTo>
                  <a:cubicBezTo>
                    <a:pt x="29814" y="8883"/>
                    <a:pt x="29350" y="4573"/>
                    <a:pt x="26278" y="1561"/>
                  </a:cubicBezTo>
                  <a:cubicBezTo>
                    <a:pt x="25073" y="384"/>
                    <a:pt x="23549" y="0"/>
                    <a:pt x="220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5223386" y="3455388"/>
              <a:ext cx="471385" cy="1014885"/>
            </a:xfrm>
            <a:custGeom>
              <a:avLst/>
              <a:gdLst/>
              <a:ahLst/>
              <a:cxnLst/>
              <a:rect l="l" t="t" r="r" b="b"/>
              <a:pathLst>
                <a:path w="15217" h="32762" extrusionOk="0">
                  <a:moveTo>
                    <a:pt x="9689" y="1"/>
                  </a:moveTo>
                  <a:cubicBezTo>
                    <a:pt x="7408" y="1"/>
                    <a:pt x="4691" y="2197"/>
                    <a:pt x="2906" y="9294"/>
                  </a:cubicBezTo>
                  <a:cubicBezTo>
                    <a:pt x="1" y="20843"/>
                    <a:pt x="822" y="32762"/>
                    <a:pt x="822" y="32762"/>
                  </a:cubicBezTo>
                  <a:cubicBezTo>
                    <a:pt x="10538" y="23618"/>
                    <a:pt x="15217" y="4865"/>
                    <a:pt x="13133" y="1924"/>
                  </a:cubicBezTo>
                  <a:cubicBezTo>
                    <a:pt x="12381" y="864"/>
                    <a:pt x="11121" y="1"/>
                    <a:pt x="9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a:off x="5248850" y="3461522"/>
              <a:ext cx="312036" cy="1008751"/>
            </a:xfrm>
            <a:custGeom>
              <a:avLst/>
              <a:gdLst/>
              <a:ahLst/>
              <a:cxnLst/>
              <a:rect l="l" t="t" r="r" b="b"/>
              <a:pathLst>
                <a:path w="10073" h="32564" fill="none" extrusionOk="0">
                  <a:moveTo>
                    <a:pt x="10073" y="0"/>
                  </a:moveTo>
                  <a:lnTo>
                    <a:pt x="0" y="32564"/>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a:off x="5373875" y="3575829"/>
              <a:ext cx="85591" cy="212846"/>
            </a:xfrm>
            <a:custGeom>
              <a:avLst/>
              <a:gdLst/>
              <a:ahLst/>
              <a:cxnLst/>
              <a:rect l="l" t="t" r="r" b="b"/>
              <a:pathLst>
                <a:path w="2763" h="6871" fill="none" extrusionOk="0">
                  <a:moveTo>
                    <a:pt x="1" y="1"/>
                  </a:moveTo>
                  <a:lnTo>
                    <a:pt x="2763" y="6871"/>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a:off x="5416655" y="3817794"/>
              <a:ext cx="191100" cy="110311"/>
            </a:xfrm>
            <a:custGeom>
              <a:avLst/>
              <a:gdLst/>
              <a:ahLst/>
              <a:cxnLst/>
              <a:rect l="l" t="t" r="r" b="b"/>
              <a:pathLst>
                <a:path w="6169" h="3561" fill="none" extrusionOk="0">
                  <a:moveTo>
                    <a:pt x="1" y="3560"/>
                  </a:moveTo>
                  <a:lnTo>
                    <a:pt x="6168" y="0"/>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a:off x="5282399" y="3890808"/>
              <a:ext cx="83020" cy="201787"/>
            </a:xfrm>
            <a:custGeom>
              <a:avLst/>
              <a:gdLst/>
              <a:ahLst/>
              <a:cxnLst/>
              <a:rect l="l" t="t" r="r" b="b"/>
              <a:pathLst>
                <a:path w="2680" h="6514" fill="none" extrusionOk="0">
                  <a:moveTo>
                    <a:pt x="1" y="1"/>
                  </a:moveTo>
                  <a:lnTo>
                    <a:pt x="2680" y="6514"/>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1"/>
            <p:cNvSpPr/>
            <p:nvPr/>
          </p:nvSpPr>
          <p:spPr>
            <a:xfrm>
              <a:off x="5244792" y="3605722"/>
              <a:ext cx="531512" cy="1038645"/>
            </a:xfrm>
            <a:custGeom>
              <a:avLst/>
              <a:gdLst/>
              <a:ahLst/>
              <a:cxnLst/>
              <a:rect l="l" t="t" r="r" b="b"/>
              <a:pathLst>
                <a:path w="17158" h="33529" extrusionOk="0">
                  <a:moveTo>
                    <a:pt x="15752" y="0"/>
                  </a:moveTo>
                  <a:cubicBezTo>
                    <a:pt x="15752" y="0"/>
                    <a:pt x="15062" y="524"/>
                    <a:pt x="13835" y="1405"/>
                  </a:cubicBezTo>
                  <a:cubicBezTo>
                    <a:pt x="12621" y="2274"/>
                    <a:pt x="12169" y="5334"/>
                    <a:pt x="10514" y="5942"/>
                  </a:cubicBezTo>
                  <a:cubicBezTo>
                    <a:pt x="8859" y="6549"/>
                    <a:pt x="7037" y="8466"/>
                    <a:pt x="6858" y="10478"/>
                  </a:cubicBezTo>
                  <a:cubicBezTo>
                    <a:pt x="6680" y="12478"/>
                    <a:pt x="4096" y="13740"/>
                    <a:pt x="3536" y="14466"/>
                  </a:cubicBezTo>
                  <a:cubicBezTo>
                    <a:pt x="2977" y="15216"/>
                    <a:pt x="4108" y="18503"/>
                    <a:pt x="2215" y="21372"/>
                  </a:cubicBezTo>
                  <a:cubicBezTo>
                    <a:pt x="0" y="24741"/>
                    <a:pt x="3191" y="33528"/>
                    <a:pt x="3191" y="33528"/>
                  </a:cubicBezTo>
                  <a:cubicBezTo>
                    <a:pt x="3191" y="33528"/>
                    <a:pt x="10335" y="29052"/>
                    <a:pt x="11918" y="27027"/>
                  </a:cubicBezTo>
                  <a:cubicBezTo>
                    <a:pt x="13490" y="25015"/>
                    <a:pt x="12180" y="23979"/>
                    <a:pt x="12002" y="21622"/>
                  </a:cubicBezTo>
                  <a:cubicBezTo>
                    <a:pt x="11823" y="19277"/>
                    <a:pt x="15490" y="19110"/>
                    <a:pt x="15395" y="16776"/>
                  </a:cubicBezTo>
                  <a:cubicBezTo>
                    <a:pt x="15324" y="14443"/>
                    <a:pt x="14181" y="12919"/>
                    <a:pt x="15050" y="12038"/>
                  </a:cubicBezTo>
                  <a:cubicBezTo>
                    <a:pt x="15931" y="11168"/>
                    <a:pt x="17157" y="8466"/>
                    <a:pt x="15752" y="6370"/>
                  </a:cubicBezTo>
                  <a:cubicBezTo>
                    <a:pt x="14359" y="4275"/>
                    <a:pt x="15752" y="1"/>
                    <a:pt x="15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1"/>
            <p:cNvSpPr/>
            <p:nvPr/>
          </p:nvSpPr>
          <p:spPr>
            <a:xfrm>
              <a:off x="5343641" y="3606094"/>
              <a:ext cx="388768" cy="1038273"/>
            </a:xfrm>
            <a:custGeom>
              <a:avLst/>
              <a:gdLst/>
              <a:ahLst/>
              <a:cxnLst/>
              <a:rect l="l" t="t" r="r" b="b"/>
              <a:pathLst>
                <a:path w="12550" h="33517" fill="none" extrusionOk="0">
                  <a:moveTo>
                    <a:pt x="0" y="33516"/>
                  </a:moveTo>
                  <a:cubicBezTo>
                    <a:pt x="0" y="33516"/>
                    <a:pt x="4322" y="19050"/>
                    <a:pt x="12549" y="0"/>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1"/>
            <p:cNvSpPr/>
            <p:nvPr/>
          </p:nvSpPr>
          <p:spPr>
            <a:xfrm>
              <a:off x="5334410" y="4224962"/>
              <a:ext cx="78218" cy="207332"/>
            </a:xfrm>
            <a:custGeom>
              <a:avLst/>
              <a:gdLst/>
              <a:ahLst/>
              <a:cxnLst/>
              <a:rect l="l" t="t" r="r" b="b"/>
              <a:pathLst>
                <a:path w="2525" h="6693" fill="none" extrusionOk="0">
                  <a:moveTo>
                    <a:pt x="1" y="1"/>
                  </a:moveTo>
                  <a:lnTo>
                    <a:pt x="2525" y="6692"/>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1"/>
            <p:cNvSpPr/>
            <p:nvPr/>
          </p:nvSpPr>
          <p:spPr>
            <a:xfrm>
              <a:off x="5468294" y="4210589"/>
              <a:ext cx="185555" cy="63845"/>
            </a:xfrm>
            <a:custGeom>
              <a:avLst/>
              <a:gdLst/>
              <a:ahLst/>
              <a:cxnLst/>
              <a:rect l="l" t="t" r="r" b="b"/>
              <a:pathLst>
                <a:path w="5990" h="2061" fill="none" extrusionOk="0">
                  <a:moveTo>
                    <a:pt x="1" y="2060"/>
                  </a:moveTo>
                  <a:lnTo>
                    <a:pt x="5989" y="1"/>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1"/>
            <p:cNvSpPr/>
            <p:nvPr/>
          </p:nvSpPr>
          <p:spPr>
            <a:xfrm>
              <a:off x="5474552" y="3875319"/>
              <a:ext cx="53901" cy="234624"/>
            </a:xfrm>
            <a:custGeom>
              <a:avLst/>
              <a:gdLst/>
              <a:ahLst/>
              <a:cxnLst/>
              <a:rect l="l" t="t" r="r" b="b"/>
              <a:pathLst>
                <a:path w="1740" h="7574" fill="none" extrusionOk="0">
                  <a:moveTo>
                    <a:pt x="1" y="1"/>
                  </a:moveTo>
                  <a:lnTo>
                    <a:pt x="1739" y="7573"/>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1"/>
            <p:cNvSpPr/>
            <p:nvPr/>
          </p:nvSpPr>
          <p:spPr>
            <a:xfrm>
              <a:off x="5613982" y="3803420"/>
              <a:ext cx="118427" cy="87419"/>
            </a:xfrm>
            <a:custGeom>
              <a:avLst/>
              <a:gdLst/>
              <a:ahLst/>
              <a:cxnLst/>
              <a:rect l="l" t="t" r="r" b="b"/>
              <a:pathLst>
                <a:path w="3823" h="2822" fill="none" extrusionOk="0">
                  <a:moveTo>
                    <a:pt x="0" y="2822"/>
                  </a:moveTo>
                  <a:lnTo>
                    <a:pt x="3822" y="0"/>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1"/>
            <p:cNvSpPr/>
            <p:nvPr/>
          </p:nvSpPr>
          <p:spPr>
            <a:xfrm>
              <a:off x="3277844" y="3758782"/>
              <a:ext cx="531884" cy="962657"/>
            </a:xfrm>
            <a:custGeom>
              <a:avLst/>
              <a:gdLst/>
              <a:ahLst/>
              <a:cxnLst/>
              <a:rect l="l" t="t" r="r" b="b"/>
              <a:pathLst>
                <a:path w="17170" h="31076" extrusionOk="0">
                  <a:moveTo>
                    <a:pt x="3394" y="0"/>
                  </a:moveTo>
                  <a:cubicBezTo>
                    <a:pt x="3394" y="0"/>
                    <a:pt x="2786" y="5192"/>
                    <a:pt x="1381" y="8692"/>
                  </a:cubicBezTo>
                  <a:cubicBezTo>
                    <a:pt x="0" y="12192"/>
                    <a:pt x="1905" y="13812"/>
                    <a:pt x="3394" y="15824"/>
                  </a:cubicBezTo>
                  <a:cubicBezTo>
                    <a:pt x="4882" y="17836"/>
                    <a:pt x="4358" y="20432"/>
                    <a:pt x="5489" y="24599"/>
                  </a:cubicBezTo>
                  <a:cubicBezTo>
                    <a:pt x="6620" y="28766"/>
                    <a:pt x="14216" y="31076"/>
                    <a:pt x="14216" y="31076"/>
                  </a:cubicBezTo>
                  <a:cubicBezTo>
                    <a:pt x="14216" y="31076"/>
                    <a:pt x="16657" y="26551"/>
                    <a:pt x="16919" y="24622"/>
                  </a:cubicBezTo>
                  <a:cubicBezTo>
                    <a:pt x="17169" y="22682"/>
                    <a:pt x="15955" y="17753"/>
                    <a:pt x="15431" y="15550"/>
                  </a:cubicBezTo>
                  <a:cubicBezTo>
                    <a:pt x="14895" y="13347"/>
                    <a:pt x="11930" y="12180"/>
                    <a:pt x="11502" y="11478"/>
                  </a:cubicBezTo>
                  <a:cubicBezTo>
                    <a:pt x="11073" y="10776"/>
                    <a:pt x="12288" y="6144"/>
                    <a:pt x="8454" y="5108"/>
                  </a:cubicBezTo>
                  <a:cubicBezTo>
                    <a:pt x="4608" y="4049"/>
                    <a:pt x="3394" y="0"/>
                    <a:pt x="3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1"/>
            <p:cNvSpPr/>
            <p:nvPr/>
          </p:nvSpPr>
          <p:spPr>
            <a:xfrm>
              <a:off x="3383323" y="3758782"/>
              <a:ext cx="334929" cy="962657"/>
            </a:xfrm>
            <a:custGeom>
              <a:avLst/>
              <a:gdLst/>
              <a:ahLst/>
              <a:cxnLst/>
              <a:rect l="l" t="t" r="r" b="b"/>
              <a:pathLst>
                <a:path w="10812" h="31076" fill="none" extrusionOk="0">
                  <a:moveTo>
                    <a:pt x="0" y="0"/>
                  </a:moveTo>
                  <a:cubicBezTo>
                    <a:pt x="0" y="0"/>
                    <a:pt x="6287" y="20955"/>
                    <a:pt x="10811" y="31076"/>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1"/>
            <p:cNvSpPr/>
            <p:nvPr/>
          </p:nvSpPr>
          <p:spPr>
            <a:xfrm>
              <a:off x="3306963" y="4112111"/>
              <a:ext cx="226507" cy="116568"/>
            </a:xfrm>
            <a:custGeom>
              <a:avLst/>
              <a:gdLst/>
              <a:ahLst/>
              <a:cxnLst/>
              <a:rect l="l" t="t" r="r" b="b"/>
              <a:pathLst>
                <a:path w="7312" h="3763" fill="none" extrusionOk="0">
                  <a:moveTo>
                    <a:pt x="1" y="1"/>
                  </a:moveTo>
                  <a:cubicBezTo>
                    <a:pt x="1" y="1"/>
                    <a:pt x="3692" y="2584"/>
                    <a:pt x="7311" y="3763"/>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1"/>
            <p:cNvSpPr/>
            <p:nvPr/>
          </p:nvSpPr>
          <p:spPr>
            <a:xfrm>
              <a:off x="3503918" y="3928817"/>
              <a:ext cx="65703" cy="211731"/>
            </a:xfrm>
            <a:custGeom>
              <a:avLst/>
              <a:gdLst/>
              <a:ahLst/>
              <a:cxnLst/>
              <a:rect l="l" t="t" r="r" b="b"/>
              <a:pathLst>
                <a:path w="2121" h="6835" fill="none" extrusionOk="0">
                  <a:moveTo>
                    <a:pt x="1" y="6834"/>
                  </a:moveTo>
                  <a:cubicBezTo>
                    <a:pt x="1" y="6834"/>
                    <a:pt x="989" y="3191"/>
                    <a:pt x="2120" y="0"/>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1"/>
            <p:cNvSpPr/>
            <p:nvPr/>
          </p:nvSpPr>
          <p:spPr>
            <a:xfrm>
              <a:off x="3427218" y="4415288"/>
              <a:ext cx="200672" cy="81533"/>
            </a:xfrm>
            <a:custGeom>
              <a:avLst/>
              <a:gdLst/>
              <a:ahLst/>
              <a:cxnLst/>
              <a:rect l="l" t="t" r="r" b="b"/>
              <a:pathLst>
                <a:path w="6478" h="2632" fill="none" extrusionOk="0">
                  <a:moveTo>
                    <a:pt x="0" y="0"/>
                  </a:moveTo>
                  <a:cubicBezTo>
                    <a:pt x="0" y="0"/>
                    <a:pt x="4775" y="2537"/>
                    <a:pt x="6477" y="2632"/>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1"/>
            <p:cNvSpPr/>
            <p:nvPr/>
          </p:nvSpPr>
          <p:spPr>
            <a:xfrm>
              <a:off x="3598338" y="4180355"/>
              <a:ext cx="120286" cy="234964"/>
            </a:xfrm>
            <a:custGeom>
              <a:avLst/>
              <a:gdLst/>
              <a:ahLst/>
              <a:cxnLst/>
              <a:rect l="l" t="t" r="r" b="b"/>
              <a:pathLst>
                <a:path w="3883" h="7585" fill="none" extrusionOk="0">
                  <a:moveTo>
                    <a:pt x="1" y="7584"/>
                  </a:moveTo>
                  <a:cubicBezTo>
                    <a:pt x="1" y="7584"/>
                    <a:pt x="2656" y="3429"/>
                    <a:pt x="3882" y="0"/>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1"/>
            <p:cNvSpPr/>
            <p:nvPr/>
          </p:nvSpPr>
          <p:spPr>
            <a:xfrm>
              <a:off x="4343378" y="2851110"/>
              <a:ext cx="506048" cy="711305"/>
            </a:xfrm>
            <a:custGeom>
              <a:avLst/>
              <a:gdLst/>
              <a:ahLst/>
              <a:cxnLst/>
              <a:rect l="l" t="t" r="r" b="b"/>
              <a:pathLst>
                <a:path w="16336" h="22962" extrusionOk="0">
                  <a:moveTo>
                    <a:pt x="8037" y="0"/>
                  </a:moveTo>
                  <a:cubicBezTo>
                    <a:pt x="8037" y="0"/>
                    <a:pt x="7323" y="3977"/>
                    <a:pt x="465" y="8680"/>
                  </a:cubicBezTo>
                  <a:cubicBezTo>
                    <a:pt x="465" y="8680"/>
                    <a:pt x="0" y="14550"/>
                    <a:pt x="977" y="16788"/>
                  </a:cubicBezTo>
                  <a:cubicBezTo>
                    <a:pt x="1965" y="19014"/>
                    <a:pt x="5227" y="22408"/>
                    <a:pt x="8502" y="22932"/>
                  </a:cubicBezTo>
                  <a:cubicBezTo>
                    <a:pt x="8627" y="22952"/>
                    <a:pt x="8753" y="22961"/>
                    <a:pt x="8882" y="22961"/>
                  </a:cubicBezTo>
                  <a:cubicBezTo>
                    <a:pt x="12117" y="22961"/>
                    <a:pt x="16336" y="16859"/>
                    <a:pt x="16336" y="16859"/>
                  </a:cubicBezTo>
                  <a:cubicBezTo>
                    <a:pt x="16336" y="16859"/>
                    <a:pt x="16014" y="13919"/>
                    <a:pt x="15681" y="10787"/>
                  </a:cubicBezTo>
                  <a:lnTo>
                    <a:pt x="15360" y="7644"/>
                  </a:lnTo>
                  <a:cubicBezTo>
                    <a:pt x="15360" y="7644"/>
                    <a:pt x="13062" y="6013"/>
                    <a:pt x="11561" y="3655"/>
                  </a:cubicBezTo>
                  <a:cubicBezTo>
                    <a:pt x="10061" y="1310"/>
                    <a:pt x="8037" y="0"/>
                    <a:pt x="8037" y="0"/>
                  </a:cubicBezTo>
                  <a:close/>
                </a:path>
              </a:pathLst>
            </a:custGeom>
            <a:solidFill>
              <a:srgbClr val="F2C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1"/>
            <p:cNvSpPr/>
            <p:nvPr/>
          </p:nvSpPr>
          <p:spPr>
            <a:xfrm>
              <a:off x="4273306" y="3173183"/>
              <a:ext cx="90764" cy="165544"/>
            </a:xfrm>
            <a:custGeom>
              <a:avLst/>
              <a:gdLst/>
              <a:ahLst/>
              <a:cxnLst/>
              <a:rect l="l" t="t" r="r" b="b"/>
              <a:pathLst>
                <a:path w="2930" h="5344" extrusionOk="0">
                  <a:moveTo>
                    <a:pt x="1563" y="0"/>
                  </a:moveTo>
                  <a:cubicBezTo>
                    <a:pt x="1472" y="0"/>
                    <a:pt x="1376" y="14"/>
                    <a:pt x="1274" y="45"/>
                  </a:cubicBezTo>
                  <a:cubicBezTo>
                    <a:pt x="429" y="319"/>
                    <a:pt x="0" y="4891"/>
                    <a:pt x="2929" y="5343"/>
                  </a:cubicBezTo>
                  <a:cubicBezTo>
                    <a:pt x="2643" y="4010"/>
                    <a:pt x="2584" y="2212"/>
                    <a:pt x="2620" y="759"/>
                  </a:cubicBezTo>
                  <a:cubicBezTo>
                    <a:pt x="2620" y="759"/>
                    <a:pt x="2240" y="0"/>
                    <a:pt x="1563" y="0"/>
                  </a:cubicBezTo>
                  <a:close/>
                </a:path>
              </a:pathLst>
            </a:custGeom>
            <a:solidFill>
              <a:srgbClr val="F2C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1"/>
            <p:cNvSpPr/>
            <p:nvPr/>
          </p:nvSpPr>
          <p:spPr>
            <a:xfrm>
              <a:off x="4445541" y="3144312"/>
              <a:ext cx="71217" cy="95937"/>
            </a:xfrm>
            <a:custGeom>
              <a:avLst/>
              <a:gdLst/>
              <a:ahLst/>
              <a:cxnLst/>
              <a:rect l="l" t="t" r="r" b="b"/>
              <a:pathLst>
                <a:path w="2299" h="3097" extrusionOk="0">
                  <a:moveTo>
                    <a:pt x="1155" y="1"/>
                  </a:moveTo>
                  <a:cubicBezTo>
                    <a:pt x="512" y="1"/>
                    <a:pt x="0" y="691"/>
                    <a:pt x="0" y="1548"/>
                  </a:cubicBezTo>
                  <a:cubicBezTo>
                    <a:pt x="0" y="2406"/>
                    <a:pt x="512" y="3096"/>
                    <a:pt x="1155" y="3096"/>
                  </a:cubicBezTo>
                  <a:cubicBezTo>
                    <a:pt x="1786" y="3096"/>
                    <a:pt x="2298" y="2406"/>
                    <a:pt x="2298" y="1548"/>
                  </a:cubicBezTo>
                  <a:cubicBezTo>
                    <a:pt x="2298" y="691"/>
                    <a:pt x="1786" y="1"/>
                    <a:pt x="11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1"/>
            <p:cNvSpPr/>
            <p:nvPr/>
          </p:nvSpPr>
          <p:spPr>
            <a:xfrm>
              <a:off x="4680103" y="3144312"/>
              <a:ext cx="71217" cy="95937"/>
            </a:xfrm>
            <a:custGeom>
              <a:avLst/>
              <a:gdLst/>
              <a:ahLst/>
              <a:cxnLst/>
              <a:rect l="l" t="t" r="r" b="b"/>
              <a:pathLst>
                <a:path w="2299" h="3097" extrusionOk="0">
                  <a:moveTo>
                    <a:pt x="1156" y="1"/>
                  </a:moveTo>
                  <a:cubicBezTo>
                    <a:pt x="525" y="1"/>
                    <a:pt x="1" y="691"/>
                    <a:pt x="1" y="1548"/>
                  </a:cubicBezTo>
                  <a:cubicBezTo>
                    <a:pt x="1" y="2406"/>
                    <a:pt x="525" y="3096"/>
                    <a:pt x="1156" y="3096"/>
                  </a:cubicBezTo>
                  <a:cubicBezTo>
                    <a:pt x="1787" y="3096"/>
                    <a:pt x="2299" y="2406"/>
                    <a:pt x="2299" y="1548"/>
                  </a:cubicBezTo>
                  <a:cubicBezTo>
                    <a:pt x="2299" y="691"/>
                    <a:pt x="1787" y="1"/>
                    <a:pt x="1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1"/>
            <p:cNvSpPr/>
            <p:nvPr/>
          </p:nvSpPr>
          <p:spPr>
            <a:xfrm>
              <a:off x="4548820" y="3107449"/>
              <a:ext cx="47241" cy="201013"/>
            </a:xfrm>
            <a:custGeom>
              <a:avLst/>
              <a:gdLst/>
              <a:ahLst/>
              <a:cxnLst/>
              <a:rect l="l" t="t" r="r" b="b"/>
              <a:pathLst>
                <a:path w="1525" h="6489" extrusionOk="0">
                  <a:moveTo>
                    <a:pt x="1310" y="0"/>
                  </a:moveTo>
                  <a:cubicBezTo>
                    <a:pt x="1215" y="0"/>
                    <a:pt x="1119" y="83"/>
                    <a:pt x="1119" y="191"/>
                  </a:cubicBezTo>
                  <a:cubicBezTo>
                    <a:pt x="1119" y="226"/>
                    <a:pt x="1072" y="2643"/>
                    <a:pt x="417" y="3798"/>
                  </a:cubicBezTo>
                  <a:cubicBezTo>
                    <a:pt x="84" y="4405"/>
                    <a:pt x="0" y="5013"/>
                    <a:pt x="215" y="5536"/>
                  </a:cubicBezTo>
                  <a:cubicBezTo>
                    <a:pt x="393" y="5977"/>
                    <a:pt x="798" y="6334"/>
                    <a:pt x="1250" y="6477"/>
                  </a:cubicBezTo>
                  <a:cubicBezTo>
                    <a:pt x="1274" y="6489"/>
                    <a:pt x="1298" y="6489"/>
                    <a:pt x="1310" y="6489"/>
                  </a:cubicBezTo>
                  <a:cubicBezTo>
                    <a:pt x="1393" y="6489"/>
                    <a:pt x="1477" y="6429"/>
                    <a:pt x="1489" y="6334"/>
                  </a:cubicBezTo>
                  <a:cubicBezTo>
                    <a:pt x="1524" y="6239"/>
                    <a:pt x="1465" y="6120"/>
                    <a:pt x="1358" y="6084"/>
                  </a:cubicBezTo>
                  <a:cubicBezTo>
                    <a:pt x="1012" y="5977"/>
                    <a:pt x="715" y="5727"/>
                    <a:pt x="584" y="5382"/>
                  </a:cubicBezTo>
                  <a:cubicBezTo>
                    <a:pt x="465" y="5108"/>
                    <a:pt x="405" y="4632"/>
                    <a:pt x="762" y="4001"/>
                  </a:cubicBezTo>
                  <a:cubicBezTo>
                    <a:pt x="1465" y="2750"/>
                    <a:pt x="1512" y="310"/>
                    <a:pt x="1512" y="202"/>
                  </a:cubicBezTo>
                  <a:cubicBezTo>
                    <a:pt x="1512" y="83"/>
                    <a:pt x="1417" y="0"/>
                    <a:pt x="13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a:off x="4485378" y="3359575"/>
              <a:ext cx="31380" cy="18617"/>
            </a:xfrm>
            <a:custGeom>
              <a:avLst/>
              <a:gdLst/>
              <a:ahLst/>
              <a:cxnLst/>
              <a:rect l="l" t="t" r="r" b="b"/>
              <a:pathLst>
                <a:path w="1013" h="601" extrusionOk="0">
                  <a:moveTo>
                    <a:pt x="221" y="0"/>
                  </a:moveTo>
                  <a:cubicBezTo>
                    <a:pt x="140" y="0"/>
                    <a:pt x="66" y="54"/>
                    <a:pt x="48" y="136"/>
                  </a:cubicBezTo>
                  <a:cubicBezTo>
                    <a:pt x="0" y="243"/>
                    <a:pt x="60" y="362"/>
                    <a:pt x="167" y="386"/>
                  </a:cubicBezTo>
                  <a:lnTo>
                    <a:pt x="715" y="576"/>
                  </a:lnTo>
                  <a:cubicBezTo>
                    <a:pt x="727" y="600"/>
                    <a:pt x="762" y="600"/>
                    <a:pt x="774" y="600"/>
                  </a:cubicBezTo>
                  <a:cubicBezTo>
                    <a:pt x="858" y="600"/>
                    <a:pt x="941" y="553"/>
                    <a:pt x="965" y="457"/>
                  </a:cubicBezTo>
                  <a:cubicBezTo>
                    <a:pt x="1012" y="362"/>
                    <a:pt x="953" y="243"/>
                    <a:pt x="846" y="207"/>
                  </a:cubicBezTo>
                  <a:lnTo>
                    <a:pt x="298" y="17"/>
                  </a:lnTo>
                  <a:cubicBezTo>
                    <a:pt x="273" y="5"/>
                    <a:pt x="246" y="0"/>
                    <a:pt x="2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p:nvPr/>
          </p:nvSpPr>
          <p:spPr>
            <a:xfrm>
              <a:off x="4520786" y="3359141"/>
              <a:ext cx="174837" cy="27167"/>
            </a:xfrm>
            <a:custGeom>
              <a:avLst/>
              <a:gdLst/>
              <a:ahLst/>
              <a:cxnLst/>
              <a:rect l="l" t="t" r="r" b="b"/>
              <a:pathLst>
                <a:path w="5644" h="877" extrusionOk="0">
                  <a:moveTo>
                    <a:pt x="5414" y="0"/>
                  </a:moveTo>
                  <a:cubicBezTo>
                    <a:pt x="5387" y="0"/>
                    <a:pt x="5360" y="6"/>
                    <a:pt x="5334" y="19"/>
                  </a:cubicBezTo>
                  <a:cubicBezTo>
                    <a:pt x="4484" y="369"/>
                    <a:pt x="3326" y="462"/>
                    <a:pt x="2328" y="462"/>
                  </a:cubicBezTo>
                  <a:cubicBezTo>
                    <a:pt x="1188" y="462"/>
                    <a:pt x="258" y="340"/>
                    <a:pt x="238" y="340"/>
                  </a:cubicBezTo>
                  <a:cubicBezTo>
                    <a:pt x="232" y="340"/>
                    <a:pt x="225" y="339"/>
                    <a:pt x="218" y="339"/>
                  </a:cubicBezTo>
                  <a:cubicBezTo>
                    <a:pt x="119" y="339"/>
                    <a:pt x="35" y="419"/>
                    <a:pt x="12" y="519"/>
                  </a:cubicBezTo>
                  <a:cubicBezTo>
                    <a:pt x="0" y="626"/>
                    <a:pt x="96" y="733"/>
                    <a:pt x="191" y="745"/>
                  </a:cubicBezTo>
                  <a:cubicBezTo>
                    <a:pt x="274" y="757"/>
                    <a:pt x="1191" y="876"/>
                    <a:pt x="2322" y="876"/>
                  </a:cubicBezTo>
                  <a:cubicBezTo>
                    <a:pt x="3346" y="876"/>
                    <a:pt x="4572" y="769"/>
                    <a:pt x="5489" y="388"/>
                  </a:cubicBezTo>
                  <a:cubicBezTo>
                    <a:pt x="5596" y="340"/>
                    <a:pt x="5644" y="221"/>
                    <a:pt x="5596" y="114"/>
                  </a:cubicBezTo>
                  <a:cubicBezTo>
                    <a:pt x="5561" y="44"/>
                    <a:pt x="5488" y="0"/>
                    <a:pt x="54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a:off x="4409762" y="3055747"/>
              <a:ext cx="125056" cy="26641"/>
            </a:xfrm>
            <a:custGeom>
              <a:avLst/>
              <a:gdLst/>
              <a:ahLst/>
              <a:cxnLst/>
              <a:rect l="l" t="t" r="r" b="b"/>
              <a:pathLst>
                <a:path w="4037" h="860" extrusionOk="0">
                  <a:moveTo>
                    <a:pt x="2197" y="1"/>
                  </a:moveTo>
                  <a:cubicBezTo>
                    <a:pt x="1597" y="1"/>
                    <a:pt x="883" y="114"/>
                    <a:pt x="132" y="478"/>
                  </a:cubicBezTo>
                  <a:cubicBezTo>
                    <a:pt x="48" y="526"/>
                    <a:pt x="1" y="645"/>
                    <a:pt x="48" y="740"/>
                  </a:cubicBezTo>
                  <a:cubicBezTo>
                    <a:pt x="72" y="824"/>
                    <a:pt x="143" y="859"/>
                    <a:pt x="227" y="859"/>
                  </a:cubicBezTo>
                  <a:cubicBezTo>
                    <a:pt x="251" y="859"/>
                    <a:pt x="286" y="847"/>
                    <a:pt x="310" y="847"/>
                  </a:cubicBezTo>
                  <a:cubicBezTo>
                    <a:pt x="994" y="519"/>
                    <a:pt x="1652" y="418"/>
                    <a:pt x="2204" y="418"/>
                  </a:cubicBezTo>
                  <a:cubicBezTo>
                    <a:pt x="3093" y="418"/>
                    <a:pt x="3708" y="681"/>
                    <a:pt x="3715" y="681"/>
                  </a:cubicBezTo>
                  <a:cubicBezTo>
                    <a:pt x="3744" y="694"/>
                    <a:pt x="3774" y="699"/>
                    <a:pt x="3802" y="699"/>
                  </a:cubicBezTo>
                  <a:cubicBezTo>
                    <a:pt x="3881" y="699"/>
                    <a:pt x="3954" y="655"/>
                    <a:pt x="3989" y="586"/>
                  </a:cubicBezTo>
                  <a:cubicBezTo>
                    <a:pt x="4037" y="478"/>
                    <a:pt x="3989" y="359"/>
                    <a:pt x="3882" y="312"/>
                  </a:cubicBezTo>
                  <a:cubicBezTo>
                    <a:pt x="3838" y="297"/>
                    <a:pt x="3167" y="1"/>
                    <a:pt x="21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1"/>
            <p:cNvSpPr/>
            <p:nvPr/>
          </p:nvSpPr>
          <p:spPr>
            <a:xfrm>
              <a:off x="4662043" y="3051782"/>
              <a:ext cx="140917" cy="23357"/>
            </a:xfrm>
            <a:custGeom>
              <a:avLst/>
              <a:gdLst/>
              <a:ahLst/>
              <a:cxnLst/>
              <a:rect l="l" t="t" r="r" b="b"/>
              <a:pathLst>
                <a:path w="4549" h="754" extrusionOk="0">
                  <a:moveTo>
                    <a:pt x="2336" y="0"/>
                  </a:moveTo>
                  <a:cubicBezTo>
                    <a:pt x="1119" y="0"/>
                    <a:pt x="218" y="345"/>
                    <a:pt x="155" y="368"/>
                  </a:cubicBezTo>
                  <a:cubicBezTo>
                    <a:pt x="60" y="392"/>
                    <a:pt x="0" y="511"/>
                    <a:pt x="36" y="618"/>
                  </a:cubicBezTo>
                  <a:cubicBezTo>
                    <a:pt x="63" y="700"/>
                    <a:pt x="139" y="754"/>
                    <a:pt x="221" y="754"/>
                  </a:cubicBezTo>
                  <a:cubicBezTo>
                    <a:pt x="246" y="754"/>
                    <a:pt x="273" y="749"/>
                    <a:pt x="298" y="737"/>
                  </a:cubicBezTo>
                  <a:cubicBezTo>
                    <a:pt x="314" y="729"/>
                    <a:pt x="1175" y="407"/>
                    <a:pt x="2334" y="407"/>
                  </a:cubicBezTo>
                  <a:cubicBezTo>
                    <a:pt x="2920" y="407"/>
                    <a:pt x="3583" y="489"/>
                    <a:pt x="4251" y="737"/>
                  </a:cubicBezTo>
                  <a:cubicBezTo>
                    <a:pt x="4287" y="749"/>
                    <a:pt x="4299" y="749"/>
                    <a:pt x="4322" y="749"/>
                  </a:cubicBezTo>
                  <a:cubicBezTo>
                    <a:pt x="4418" y="749"/>
                    <a:pt x="4489" y="714"/>
                    <a:pt x="4513" y="618"/>
                  </a:cubicBezTo>
                  <a:cubicBezTo>
                    <a:pt x="4549" y="511"/>
                    <a:pt x="4501" y="416"/>
                    <a:pt x="4406" y="368"/>
                  </a:cubicBezTo>
                  <a:cubicBezTo>
                    <a:pt x="3680" y="92"/>
                    <a:pt x="2966" y="0"/>
                    <a:pt x="23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p:nvPr/>
          </p:nvSpPr>
          <p:spPr>
            <a:xfrm>
              <a:off x="4113586" y="3193411"/>
              <a:ext cx="78218" cy="494958"/>
            </a:xfrm>
            <a:custGeom>
              <a:avLst/>
              <a:gdLst/>
              <a:ahLst/>
              <a:cxnLst/>
              <a:rect l="l" t="t" r="r" b="b"/>
              <a:pathLst>
                <a:path w="2525" h="15978" extrusionOk="0">
                  <a:moveTo>
                    <a:pt x="2288" y="1"/>
                  </a:moveTo>
                  <a:cubicBezTo>
                    <a:pt x="2246" y="1"/>
                    <a:pt x="2204" y="16"/>
                    <a:pt x="2168" y="47"/>
                  </a:cubicBezTo>
                  <a:cubicBezTo>
                    <a:pt x="2084" y="130"/>
                    <a:pt x="144" y="1773"/>
                    <a:pt x="48" y="4964"/>
                  </a:cubicBezTo>
                  <a:cubicBezTo>
                    <a:pt x="1" y="6643"/>
                    <a:pt x="465" y="7595"/>
                    <a:pt x="930" y="8500"/>
                  </a:cubicBezTo>
                  <a:cubicBezTo>
                    <a:pt x="1346" y="9357"/>
                    <a:pt x="1751" y="10155"/>
                    <a:pt x="1787" y="11560"/>
                  </a:cubicBezTo>
                  <a:cubicBezTo>
                    <a:pt x="1882" y="14441"/>
                    <a:pt x="1108" y="15644"/>
                    <a:pt x="1108" y="15668"/>
                  </a:cubicBezTo>
                  <a:cubicBezTo>
                    <a:pt x="1049" y="15751"/>
                    <a:pt x="1072" y="15882"/>
                    <a:pt x="1168" y="15942"/>
                  </a:cubicBezTo>
                  <a:cubicBezTo>
                    <a:pt x="1191" y="15965"/>
                    <a:pt x="1227" y="15977"/>
                    <a:pt x="1275" y="15977"/>
                  </a:cubicBezTo>
                  <a:cubicBezTo>
                    <a:pt x="1334" y="15977"/>
                    <a:pt x="1406" y="15942"/>
                    <a:pt x="1430" y="15882"/>
                  </a:cubicBezTo>
                  <a:cubicBezTo>
                    <a:pt x="1465" y="15823"/>
                    <a:pt x="2287" y="14572"/>
                    <a:pt x="2192" y="11536"/>
                  </a:cubicBezTo>
                  <a:cubicBezTo>
                    <a:pt x="2144" y="10048"/>
                    <a:pt x="1715" y="9179"/>
                    <a:pt x="1287" y="8322"/>
                  </a:cubicBezTo>
                  <a:cubicBezTo>
                    <a:pt x="834" y="7417"/>
                    <a:pt x="406" y="6560"/>
                    <a:pt x="453" y="4976"/>
                  </a:cubicBezTo>
                  <a:cubicBezTo>
                    <a:pt x="525" y="1976"/>
                    <a:pt x="2406" y="380"/>
                    <a:pt x="2418" y="368"/>
                  </a:cubicBezTo>
                  <a:cubicBezTo>
                    <a:pt x="2501" y="285"/>
                    <a:pt x="2525" y="166"/>
                    <a:pt x="2442" y="83"/>
                  </a:cubicBezTo>
                  <a:cubicBezTo>
                    <a:pt x="2401" y="28"/>
                    <a:pt x="2344" y="1"/>
                    <a:pt x="22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a:off x="5088758" y="3380825"/>
              <a:ext cx="73819" cy="384617"/>
            </a:xfrm>
            <a:custGeom>
              <a:avLst/>
              <a:gdLst/>
              <a:ahLst/>
              <a:cxnLst/>
              <a:rect l="l" t="t" r="r" b="b"/>
              <a:pathLst>
                <a:path w="2383" h="12416" extrusionOk="0">
                  <a:moveTo>
                    <a:pt x="1020" y="1"/>
                  </a:moveTo>
                  <a:cubicBezTo>
                    <a:pt x="981" y="1"/>
                    <a:pt x="941" y="11"/>
                    <a:pt x="906" y="33"/>
                  </a:cubicBezTo>
                  <a:cubicBezTo>
                    <a:pt x="823" y="93"/>
                    <a:pt x="787" y="224"/>
                    <a:pt x="846" y="307"/>
                  </a:cubicBezTo>
                  <a:cubicBezTo>
                    <a:pt x="870" y="343"/>
                    <a:pt x="1977" y="2129"/>
                    <a:pt x="1977" y="4093"/>
                  </a:cubicBezTo>
                  <a:cubicBezTo>
                    <a:pt x="1977" y="6022"/>
                    <a:pt x="1656" y="7510"/>
                    <a:pt x="834" y="9237"/>
                  </a:cubicBezTo>
                  <a:cubicBezTo>
                    <a:pt x="49" y="10927"/>
                    <a:pt x="13" y="12154"/>
                    <a:pt x="13" y="12201"/>
                  </a:cubicBezTo>
                  <a:cubicBezTo>
                    <a:pt x="1" y="12320"/>
                    <a:pt x="96" y="12416"/>
                    <a:pt x="215" y="12416"/>
                  </a:cubicBezTo>
                  <a:cubicBezTo>
                    <a:pt x="311" y="12416"/>
                    <a:pt x="406" y="12320"/>
                    <a:pt x="418" y="12190"/>
                  </a:cubicBezTo>
                  <a:cubicBezTo>
                    <a:pt x="418" y="12178"/>
                    <a:pt x="453" y="10987"/>
                    <a:pt x="1204" y="9392"/>
                  </a:cubicBezTo>
                  <a:cubicBezTo>
                    <a:pt x="2037" y="7606"/>
                    <a:pt x="2382" y="6070"/>
                    <a:pt x="2382" y="4081"/>
                  </a:cubicBezTo>
                  <a:cubicBezTo>
                    <a:pt x="2382" y="1998"/>
                    <a:pt x="1239" y="164"/>
                    <a:pt x="1192" y="93"/>
                  </a:cubicBezTo>
                  <a:cubicBezTo>
                    <a:pt x="1154" y="32"/>
                    <a:pt x="1088" y="1"/>
                    <a:pt x="1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a:off x="4584971" y="2844295"/>
              <a:ext cx="240478" cy="249152"/>
            </a:xfrm>
            <a:custGeom>
              <a:avLst/>
              <a:gdLst/>
              <a:ahLst/>
              <a:cxnLst/>
              <a:rect l="l" t="t" r="r" b="b"/>
              <a:pathLst>
                <a:path w="7763" h="8043" extrusionOk="0">
                  <a:moveTo>
                    <a:pt x="234" y="1"/>
                  </a:moveTo>
                  <a:cubicBezTo>
                    <a:pt x="198" y="1"/>
                    <a:pt x="163" y="10"/>
                    <a:pt x="131" y="30"/>
                  </a:cubicBezTo>
                  <a:cubicBezTo>
                    <a:pt x="48" y="65"/>
                    <a:pt x="0" y="208"/>
                    <a:pt x="60" y="292"/>
                  </a:cubicBezTo>
                  <a:cubicBezTo>
                    <a:pt x="71" y="327"/>
                    <a:pt x="1334" y="2590"/>
                    <a:pt x="2560" y="4149"/>
                  </a:cubicBezTo>
                  <a:cubicBezTo>
                    <a:pt x="4358" y="6471"/>
                    <a:pt x="7346" y="7971"/>
                    <a:pt x="7465" y="8031"/>
                  </a:cubicBezTo>
                  <a:cubicBezTo>
                    <a:pt x="7501" y="8043"/>
                    <a:pt x="7525" y="8043"/>
                    <a:pt x="7561" y="8043"/>
                  </a:cubicBezTo>
                  <a:cubicBezTo>
                    <a:pt x="7632" y="8043"/>
                    <a:pt x="7703" y="8007"/>
                    <a:pt x="7727" y="7924"/>
                  </a:cubicBezTo>
                  <a:cubicBezTo>
                    <a:pt x="7763" y="7828"/>
                    <a:pt x="7739" y="7709"/>
                    <a:pt x="7632" y="7662"/>
                  </a:cubicBezTo>
                  <a:cubicBezTo>
                    <a:pt x="7608" y="7650"/>
                    <a:pt x="4608" y="6138"/>
                    <a:pt x="2869" y="3899"/>
                  </a:cubicBezTo>
                  <a:cubicBezTo>
                    <a:pt x="1667" y="2351"/>
                    <a:pt x="417" y="125"/>
                    <a:pt x="405" y="101"/>
                  </a:cubicBezTo>
                  <a:cubicBezTo>
                    <a:pt x="373" y="38"/>
                    <a:pt x="304" y="1"/>
                    <a:pt x="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4193632" y="3457464"/>
              <a:ext cx="812540" cy="570637"/>
            </a:xfrm>
            <a:custGeom>
              <a:avLst/>
              <a:gdLst/>
              <a:ahLst/>
              <a:cxnLst/>
              <a:rect l="l" t="t" r="r" b="b"/>
              <a:pathLst>
                <a:path w="26230" h="18421" extrusionOk="0">
                  <a:moveTo>
                    <a:pt x="18955" y="0"/>
                  </a:moveTo>
                  <a:lnTo>
                    <a:pt x="18955" y="0"/>
                  </a:lnTo>
                  <a:cubicBezTo>
                    <a:pt x="17457" y="1620"/>
                    <a:pt x="15442" y="3374"/>
                    <a:pt x="13710" y="3374"/>
                  </a:cubicBezTo>
                  <a:cubicBezTo>
                    <a:pt x="13584" y="3374"/>
                    <a:pt x="13459" y="3365"/>
                    <a:pt x="13336" y="3346"/>
                  </a:cubicBezTo>
                  <a:cubicBezTo>
                    <a:pt x="12062" y="3131"/>
                    <a:pt x="10799" y="2512"/>
                    <a:pt x="9668" y="1679"/>
                  </a:cubicBezTo>
                  <a:lnTo>
                    <a:pt x="9668" y="1679"/>
                  </a:lnTo>
                  <a:cubicBezTo>
                    <a:pt x="9716" y="3774"/>
                    <a:pt x="9716" y="8072"/>
                    <a:pt x="8990" y="9727"/>
                  </a:cubicBezTo>
                  <a:cubicBezTo>
                    <a:pt x="8013" y="11966"/>
                    <a:pt x="1" y="13097"/>
                    <a:pt x="1" y="13097"/>
                  </a:cubicBezTo>
                  <a:cubicBezTo>
                    <a:pt x="1" y="13097"/>
                    <a:pt x="5954" y="17716"/>
                    <a:pt x="13728" y="18371"/>
                  </a:cubicBezTo>
                  <a:cubicBezTo>
                    <a:pt x="14135" y="18405"/>
                    <a:pt x="14533" y="18421"/>
                    <a:pt x="14923" y="18421"/>
                  </a:cubicBezTo>
                  <a:cubicBezTo>
                    <a:pt x="21995" y="18421"/>
                    <a:pt x="26230" y="13180"/>
                    <a:pt x="26230" y="13180"/>
                  </a:cubicBezTo>
                  <a:cubicBezTo>
                    <a:pt x="26230" y="13180"/>
                    <a:pt x="20277" y="12930"/>
                    <a:pt x="18812" y="9727"/>
                  </a:cubicBezTo>
                  <a:cubicBezTo>
                    <a:pt x="18098" y="8180"/>
                    <a:pt x="18634" y="2691"/>
                    <a:pt x="18955" y="0"/>
                  </a:cubicBezTo>
                  <a:close/>
                </a:path>
              </a:pathLst>
            </a:custGeom>
            <a:solidFill>
              <a:srgbClr val="F2C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3513521" y="3570624"/>
              <a:ext cx="437093" cy="912938"/>
            </a:xfrm>
            <a:custGeom>
              <a:avLst/>
              <a:gdLst/>
              <a:ahLst/>
              <a:cxnLst/>
              <a:rect l="l" t="t" r="r" b="b"/>
              <a:pathLst>
                <a:path w="14110" h="29471" extrusionOk="0">
                  <a:moveTo>
                    <a:pt x="6358" y="0"/>
                  </a:moveTo>
                  <a:cubicBezTo>
                    <a:pt x="6137" y="0"/>
                    <a:pt x="5903" y="24"/>
                    <a:pt x="5656" y="74"/>
                  </a:cubicBezTo>
                  <a:cubicBezTo>
                    <a:pt x="1917" y="836"/>
                    <a:pt x="0" y="9599"/>
                    <a:pt x="2263" y="16314"/>
                  </a:cubicBezTo>
                  <a:cubicBezTo>
                    <a:pt x="4525" y="23029"/>
                    <a:pt x="10442" y="27815"/>
                    <a:pt x="10442" y="27815"/>
                  </a:cubicBezTo>
                  <a:cubicBezTo>
                    <a:pt x="12371" y="29220"/>
                    <a:pt x="14109" y="29470"/>
                    <a:pt x="14109" y="29470"/>
                  </a:cubicBezTo>
                  <a:lnTo>
                    <a:pt x="12704" y="27256"/>
                  </a:lnTo>
                  <a:cubicBezTo>
                    <a:pt x="11323" y="25041"/>
                    <a:pt x="10883" y="13349"/>
                    <a:pt x="10442" y="8920"/>
                  </a:cubicBezTo>
                  <a:cubicBezTo>
                    <a:pt x="10042" y="4772"/>
                    <a:pt x="9486" y="0"/>
                    <a:pt x="6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3602396" y="3573629"/>
              <a:ext cx="348218" cy="910305"/>
            </a:xfrm>
            <a:custGeom>
              <a:avLst/>
              <a:gdLst/>
              <a:ahLst/>
              <a:cxnLst/>
              <a:rect l="l" t="t" r="r" b="b"/>
              <a:pathLst>
                <a:path w="11241" h="29386" fill="none" extrusionOk="0">
                  <a:moveTo>
                    <a:pt x="2787" y="0"/>
                  </a:moveTo>
                  <a:cubicBezTo>
                    <a:pt x="2787" y="0"/>
                    <a:pt x="1" y="19717"/>
                    <a:pt x="11240" y="29385"/>
                  </a:cubicBez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a:off x="3563302" y="3770956"/>
              <a:ext cx="129858" cy="178183"/>
            </a:xfrm>
            <a:custGeom>
              <a:avLst/>
              <a:gdLst/>
              <a:ahLst/>
              <a:cxnLst/>
              <a:rect l="l" t="t" r="r" b="b"/>
              <a:pathLst>
                <a:path w="4192" h="5752" fill="none" extrusionOk="0">
                  <a:moveTo>
                    <a:pt x="1" y="0"/>
                  </a:moveTo>
                  <a:lnTo>
                    <a:pt x="4192" y="5751"/>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3718221" y="3846944"/>
              <a:ext cx="118799" cy="232362"/>
            </a:xfrm>
            <a:custGeom>
              <a:avLst/>
              <a:gdLst/>
              <a:ahLst/>
              <a:cxnLst/>
              <a:rect l="l" t="t" r="r" b="b"/>
              <a:pathLst>
                <a:path w="3835" h="7501" fill="none" extrusionOk="0">
                  <a:moveTo>
                    <a:pt x="0" y="7501"/>
                  </a:moveTo>
                  <a:lnTo>
                    <a:pt x="3834" y="0"/>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a:off x="3615685" y="4154519"/>
              <a:ext cx="174125" cy="119914"/>
            </a:xfrm>
            <a:custGeom>
              <a:avLst/>
              <a:gdLst/>
              <a:ahLst/>
              <a:cxnLst/>
              <a:rect l="l" t="t" r="r" b="b"/>
              <a:pathLst>
                <a:path w="5621" h="3871" fill="none" extrusionOk="0">
                  <a:moveTo>
                    <a:pt x="0" y="1"/>
                  </a:moveTo>
                  <a:lnTo>
                    <a:pt x="5620" y="3870"/>
                  </a:lnTo>
                </a:path>
              </a:pathLst>
            </a:custGeom>
            <a:noFill/>
            <a:ln w="3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a:off x="3620858" y="3862959"/>
              <a:ext cx="1947060" cy="1050013"/>
            </a:xfrm>
            <a:custGeom>
              <a:avLst/>
              <a:gdLst/>
              <a:ahLst/>
              <a:cxnLst/>
              <a:rect l="l" t="t" r="r" b="b"/>
              <a:pathLst>
                <a:path w="62854" h="33896" extrusionOk="0">
                  <a:moveTo>
                    <a:pt x="18242" y="1"/>
                  </a:moveTo>
                  <a:cubicBezTo>
                    <a:pt x="17215" y="1"/>
                    <a:pt x="13256" y="259"/>
                    <a:pt x="10990" y="4091"/>
                  </a:cubicBezTo>
                  <a:cubicBezTo>
                    <a:pt x="8370" y="8544"/>
                    <a:pt x="3322" y="19962"/>
                    <a:pt x="1655" y="25796"/>
                  </a:cubicBezTo>
                  <a:cubicBezTo>
                    <a:pt x="0" y="31630"/>
                    <a:pt x="4965" y="33547"/>
                    <a:pt x="12275" y="33547"/>
                  </a:cubicBezTo>
                  <a:cubicBezTo>
                    <a:pt x="17157" y="33547"/>
                    <a:pt x="32617" y="33896"/>
                    <a:pt x="43647" y="33896"/>
                  </a:cubicBezTo>
                  <a:cubicBezTo>
                    <a:pt x="49162" y="33896"/>
                    <a:pt x="53570" y="33809"/>
                    <a:pt x="54995" y="33547"/>
                  </a:cubicBezTo>
                  <a:cubicBezTo>
                    <a:pt x="59269" y="32761"/>
                    <a:pt x="62139" y="32939"/>
                    <a:pt x="62496" y="28665"/>
                  </a:cubicBezTo>
                  <a:cubicBezTo>
                    <a:pt x="62853" y="24415"/>
                    <a:pt x="54650" y="6531"/>
                    <a:pt x="53793" y="4436"/>
                  </a:cubicBezTo>
                  <a:cubicBezTo>
                    <a:pt x="52942" y="2413"/>
                    <a:pt x="49263" y="69"/>
                    <a:pt x="45164" y="69"/>
                  </a:cubicBezTo>
                  <a:cubicBezTo>
                    <a:pt x="45017" y="69"/>
                    <a:pt x="44869" y="72"/>
                    <a:pt x="44720" y="78"/>
                  </a:cubicBezTo>
                  <a:cubicBezTo>
                    <a:pt x="44720" y="78"/>
                    <a:pt x="40495" y="5319"/>
                    <a:pt x="33415" y="5319"/>
                  </a:cubicBezTo>
                  <a:cubicBezTo>
                    <a:pt x="33025" y="5319"/>
                    <a:pt x="32626" y="5303"/>
                    <a:pt x="32218" y="5269"/>
                  </a:cubicBezTo>
                  <a:cubicBezTo>
                    <a:pt x="24444" y="4626"/>
                    <a:pt x="18491" y="7"/>
                    <a:pt x="18491" y="7"/>
                  </a:cubicBezTo>
                  <a:cubicBezTo>
                    <a:pt x="18491" y="7"/>
                    <a:pt x="18402" y="1"/>
                    <a:pt x="18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1"/>
            <p:cNvSpPr/>
            <p:nvPr/>
          </p:nvSpPr>
          <p:spPr>
            <a:xfrm>
              <a:off x="4026199" y="4373251"/>
              <a:ext cx="1136379" cy="279882"/>
            </a:xfrm>
            <a:custGeom>
              <a:avLst/>
              <a:gdLst/>
              <a:ahLst/>
              <a:cxnLst/>
              <a:rect l="l" t="t" r="r" b="b"/>
              <a:pathLst>
                <a:path w="36684" h="9035" extrusionOk="0">
                  <a:moveTo>
                    <a:pt x="0" y="0"/>
                  </a:moveTo>
                  <a:lnTo>
                    <a:pt x="976" y="7108"/>
                  </a:lnTo>
                  <a:lnTo>
                    <a:pt x="3608" y="7823"/>
                  </a:lnTo>
                  <a:cubicBezTo>
                    <a:pt x="3608" y="7823"/>
                    <a:pt x="14348" y="9034"/>
                    <a:pt x="21478" y="9034"/>
                  </a:cubicBezTo>
                  <a:cubicBezTo>
                    <a:pt x="23316" y="9034"/>
                    <a:pt x="24914" y="8954"/>
                    <a:pt x="26027" y="8751"/>
                  </a:cubicBezTo>
                  <a:cubicBezTo>
                    <a:pt x="31444" y="7775"/>
                    <a:pt x="36278" y="6251"/>
                    <a:pt x="36278" y="6251"/>
                  </a:cubicBezTo>
                  <a:lnTo>
                    <a:pt x="36683" y="1357"/>
                  </a:lnTo>
                  <a:lnTo>
                    <a:pt x="36683" y="1357"/>
                  </a:lnTo>
                  <a:cubicBezTo>
                    <a:pt x="36683" y="1358"/>
                    <a:pt x="31563" y="8017"/>
                    <a:pt x="20765" y="8017"/>
                  </a:cubicBezTo>
                  <a:cubicBezTo>
                    <a:pt x="20167" y="8017"/>
                    <a:pt x="19552" y="7997"/>
                    <a:pt x="18919" y="7954"/>
                  </a:cubicBezTo>
                  <a:cubicBezTo>
                    <a:pt x="6823" y="7132"/>
                    <a:pt x="0" y="1"/>
                    <a:pt x="0" y="0"/>
                  </a:cubicBezTo>
                  <a:close/>
                </a:path>
              </a:pathLst>
            </a:custGeom>
            <a:solidFill>
              <a:srgbClr val="5F5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a:off x="3779432" y="4555058"/>
              <a:ext cx="359649" cy="64588"/>
            </a:xfrm>
            <a:custGeom>
              <a:avLst/>
              <a:gdLst/>
              <a:ahLst/>
              <a:cxnLst/>
              <a:rect l="l" t="t" r="r" b="b"/>
              <a:pathLst>
                <a:path w="11610" h="2085" extrusionOk="0">
                  <a:moveTo>
                    <a:pt x="4621" y="0"/>
                  </a:moveTo>
                  <a:cubicBezTo>
                    <a:pt x="2066" y="0"/>
                    <a:pt x="174" y="1672"/>
                    <a:pt x="96" y="1739"/>
                  </a:cubicBezTo>
                  <a:cubicBezTo>
                    <a:pt x="13" y="1811"/>
                    <a:pt x="1" y="1930"/>
                    <a:pt x="72" y="2025"/>
                  </a:cubicBezTo>
                  <a:cubicBezTo>
                    <a:pt x="117" y="2064"/>
                    <a:pt x="173" y="2085"/>
                    <a:pt x="228" y="2085"/>
                  </a:cubicBezTo>
                  <a:cubicBezTo>
                    <a:pt x="274" y="2085"/>
                    <a:pt x="320" y="2070"/>
                    <a:pt x="358" y="2037"/>
                  </a:cubicBezTo>
                  <a:cubicBezTo>
                    <a:pt x="369" y="2015"/>
                    <a:pt x="2208" y="394"/>
                    <a:pt x="4613" y="394"/>
                  </a:cubicBezTo>
                  <a:cubicBezTo>
                    <a:pt x="4776" y="394"/>
                    <a:pt x="4941" y="402"/>
                    <a:pt x="5109" y="418"/>
                  </a:cubicBezTo>
                  <a:cubicBezTo>
                    <a:pt x="7787" y="668"/>
                    <a:pt x="11264" y="2049"/>
                    <a:pt x="11300" y="2073"/>
                  </a:cubicBezTo>
                  <a:cubicBezTo>
                    <a:pt x="11324" y="2085"/>
                    <a:pt x="11347" y="2085"/>
                    <a:pt x="11371" y="2085"/>
                  </a:cubicBezTo>
                  <a:cubicBezTo>
                    <a:pt x="11467" y="2085"/>
                    <a:pt x="11538" y="2025"/>
                    <a:pt x="11562" y="1977"/>
                  </a:cubicBezTo>
                  <a:cubicBezTo>
                    <a:pt x="11609" y="1870"/>
                    <a:pt x="11562" y="1751"/>
                    <a:pt x="11467" y="1715"/>
                  </a:cubicBezTo>
                  <a:cubicBezTo>
                    <a:pt x="11419" y="1692"/>
                    <a:pt x="7895" y="299"/>
                    <a:pt x="5156" y="25"/>
                  </a:cubicBezTo>
                  <a:cubicBezTo>
                    <a:pt x="4975" y="8"/>
                    <a:pt x="4796" y="0"/>
                    <a:pt x="4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3882339" y="4489975"/>
              <a:ext cx="99624" cy="83206"/>
            </a:xfrm>
            <a:custGeom>
              <a:avLst/>
              <a:gdLst/>
              <a:ahLst/>
              <a:cxnLst/>
              <a:rect l="l" t="t" r="r" b="b"/>
              <a:pathLst>
                <a:path w="3216" h="2686" extrusionOk="0">
                  <a:moveTo>
                    <a:pt x="240" y="1"/>
                  </a:moveTo>
                  <a:cubicBezTo>
                    <a:pt x="169" y="1"/>
                    <a:pt x="99" y="35"/>
                    <a:pt x="60" y="90"/>
                  </a:cubicBezTo>
                  <a:cubicBezTo>
                    <a:pt x="1" y="185"/>
                    <a:pt x="24" y="316"/>
                    <a:pt x="120" y="376"/>
                  </a:cubicBezTo>
                  <a:cubicBezTo>
                    <a:pt x="132" y="387"/>
                    <a:pt x="1679" y="1447"/>
                    <a:pt x="2870" y="2614"/>
                  </a:cubicBezTo>
                  <a:cubicBezTo>
                    <a:pt x="2906" y="2662"/>
                    <a:pt x="2965" y="2685"/>
                    <a:pt x="3001" y="2685"/>
                  </a:cubicBezTo>
                  <a:cubicBezTo>
                    <a:pt x="3061" y="2685"/>
                    <a:pt x="3108" y="2662"/>
                    <a:pt x="3144" y="2602"/>
                  </a:cubicBezTo>
                  <a:cubicBezTo>
                    <a:pt x="3215" y="2531"/>
                    <a:pt x="3215" y="2400"/>
                    <a:pt x="3144" y="2316"/>
                  </a:cubicBezTo>
                  <a:cubicBezTo>
                    <a:pt x="1929" y="1114"/>
                    <a:pt x="358" y="42"/>
                    <a:pt x="346" y="30"/>
                  </a:cubicBezTo>
                  <a:cubicBezTo>
                    <a:pt x="313" y="10"/>
                    <a:pt x="277" y="1"/>
                    <a:pt x="2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4016968" y="4346642"/>
              <a:ext cx="45754" cy="246829"/>
            </a:xfrm>
            <a:custGeom>
              <a:avLst/>
              <a:gdLst/>
              <a:ahLst/>
              <a:cxnLst/>
              <a:rect l="l" t="t" r="r" b="b"/>
              <a:pathLst>
                <a:path w="1477" h="7968" extrusionOk="0">
                  <a:moveTo>
                    <a:pt x="202" y="1"/>
                  </a:moveTo>
                  <a:cubicBezTo>
                    <a:pt x="195" y="1"/>
                    <a:pt x="187" y="1"/>
                    <a:pt x="179" y="2"/>
                  </a:cubicBezTo>
                  <a:cubicBezTo>
                    <a:pt x="72" y="14"/>
                    <a:pt x="0" y="121"/>
                    <a:pt x="12" y="228"/>
                  </a:cubicBezTo>
                  <a:lnTo>
                    <a:pt x="1072" y="7789"/>
                  </a:lnTo>
                  <a:cubicBezTo>
                    <a:pt x="1084" y="7884"/>
                    <a:pt x="1155" y="7967"/>
                    <a:pt x="1262" y="7967"/>
                  </a:cubicBezTo>
                  <a:cubicBezTo>
                    <a:pt x="1262" y="7967"/>
                    <a:pt x="1274" y="7967"/>
                    <a:pt x="1298" y="7943"/>
                  </a:cubicBezTo>
                  <a:cubicBezTo>
                    <a:pt x="1393" y="7931"/>
                    <a:pt x="1477" y="7824"/>
                    <a:pt x="1453" y="7729"/>
                  </a:cubicBezTo>
                  <a:lnTo>
                    <a:pt x="405" y="169"/>
                  </a:lnTo>
                  <a:cubicBezTo>
                    <a:pt x="383" y="69"/>
                    <a:pt x="300" y="1"/>
                    <a:pt x="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5086559" y="4542234"/>
              <a:ext cx="291777" cy="51237"/>
            </a:xfrm>
            <a:custGeom>
              <a:avLst/>
              <a:gdLst/>
              <a:ahLst/>
              <a:cxnLst/>
              <a:rect l="l" t="t" r="r" b="b"/>
              <a:pathLst>
                <a:path w="9419" h="1654" extrusionOk="0">
                  <a:moveTo>
                    <a:pt x="5405" y="0"/>
                  </a:moveTo>
                  <a:cubicBezTo>
                    <a:pt x="2775" y="0"/>
                    <a:pt x="288" y="1182"/>
                    <a:pt x="132" y="1260"/>
                  </a:cubicBezTo>
                  <a:cubicBezTo>
                    <a:pt x="48" y="1308"/>
                    <a:pt x="1" y="1427"/>
                    <a:pt x="48" y="1534"/>
                  </a:cubicBezTo>
                  <a:cubicBezTo>
                    <a:pt x="72" y="1606"/>
                    <a:pt x="143" y="1653"/>
                    <a:pt x="227" y="1653"/>
                  </a:cubicBezTo>
                  <a:cubicBezTo>
                    <a:pt x="251" y="1653"/>
                    <a:pt x="286" y="1629"/>
                    <a:pt x="310" y="1629"/>
                  </a:cubicBezTo>
                  <a:cubicBezTo>
                    <a:pt x="350" y="1614"/>
                    <a:pt x="2849" y="421"/>
                    <a:pt x="5434" y="421"/>
                  </a:cubicBezTo>
                  <a:cubicBezTo>
                    <a:pt x="6724" y="421"/>
                    <a:pt x="8035" y="718"/>
                    <a:pt x="9073" y="1606"/>
                  </a:cubicBezTo>
                  <a:cubicBezTo>
                    <a:pt x="9115" y="1632"/>
                    <a:pt x="9162" y="1647"/>
                    <a:pt x="9207" y="1647"/>
                  </a:cubicBezTo>
                  <a:cubicBezTo>
                    <a:pt x="9264" y="1647"/>
                    <a:pt x="9319" y="1623"/>
                    <a:pt x="9359" y="1570"/>
                  </a:cubicBezTo>
                  <a:cubicBezTo>
                    <a:pt x="9418" y="1487"/>
                    <a:pt x="9418" y="1367"/>
                    <a:pt x="9335" y="1296"/>
                  </a:cubicBezTo>
                  <a:cubicBezTo>
                    <a:pt x="8195" y="323"/>
                    <a:pt x="6780" y="0"/>
                    <a:pt x="54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5143743" y="4372880"/>
              <a:ext cx="22149" cy="194012"/>
            </a:xfrm>
            <a:custGeom>
              <a:avLst/>
              <a:gdLst/>
              <a:ahLst/>
              <a:cxnLst/>
              <a:rect l="l" t="t" r="r" b="b"/>
              <a:pathLst>
                <a:path w="715" h="6263" extrusionOk="0">
                  <a:moveTo>
                    <a:pt x="500" y="0"/>
                  </a:moveTo>
                  <a:cubicBezTo>
                    <a:pt x="405" y="0"/>
                    <a:pt x="310" y="96"/>
                    <a:pt x="310" y="191"/>
                  </a:cubicBezTo>
                  <a:lnTo>
                    <a:pt x="12" y="6061"/>
                  </a:lnTo>
                  <a:cubicBezTo>
                    <a:pt x="0" y="6168"/>
                    <a:pt x="83" y="6263"/>
                    <a:pt x="202" y="6263"/>
                  </a:cubicBezTo>
                  <a:cubicBezTo>
                    <a:pt x="310" y="6263"/>
                    <a:pt x="405" y="6180"/>
                    <a:pt x="417" y="6072"/>
                  </a:cubicBezTo>
                  <a:lnTo>
                    <a:pt x="714" y="215"/>
                  </a:lnTo>
                  <a:cubicBezTo>
                    <a:pt x="714" y="107"/>
                    <a:pt x="619"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5186895" y="4451810"/>
              <a:ext cx="132801" cy="103279"/>
            </a:xfrm>
            <a:custGeom>
              <a:avLst/>
              <a:gdLst/>
              <a:ahLst/>
              <a:cxnLst/>
              <a:rect l="l" t="t" r="r" b="b"/>
              <a:pathLst>
                <a:path w="4287" h="3334" extrusionOk="0">
                  <a:moveTo>
                    <a:pt x="4077" y="1"/>
                  </a:moveTo>
                  <a:cubicBezTo>
                    <a:pt x="4055" y="1"/>
                    <a:pt x="4033" y="4"/>
                    <a:pt x="4012" y="12"/>
                  </a:cubicBezTo>
                  <a:cubicBezTo>
                    <a:pt x="2012" y="679"/>
                    <a:pt x="143" y="2917"/>
                    <a:pt x="60" y="3001"/>
                  </a:cubicBezTo>
                  <a:cubicBezTo>
                    <a:pt x="0" y="3096"/>
                    <a:pt x="0" y="3215"/>
                    <a:pt x="95" y="3286"/>
                  </a:cubicBezTo>
                  <a:cubicBezTo>
                    <a:pt x="143" y="3322"/>
                    <a:pt x="179" y="3334"/>
                    <a:pt x="226" y="3334"/>
                  </a:cubicBezTo>
                  <a:cubicBezTo>
                    <a:pt x="286" y="3334"/>
                    <a:pt x="333" y="3298"/>
                    <a:pt x="357" y="3251"/>
                  </a:cubicBezTo>
                  <a:cubicBezTo>
                    <a:pt x="381" y="3239"/>
                    <a:pt x="2238" y="1024"/>
                    <a:pt x="4132" y="393"/>
                  </a:cubicBezTo>
                  <a:cubicBezTo>
                    <a:pt x="4251" y="369"/>
                    <a:pt x="4286" y="250"/>
                    <a:pt x="4262" y="143"/>
                  </a:cubicBezTo>
                  <a:cubicBezTo>
                    <a:pt x="4235" y="50"/>
                    <a:pt x="4156" y="1"/>
                    <a:pt x="40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4493123" y="3457464"/>
              <a:ext cx="287719" cy="137881"/>
            </a:xfrm>
            <a:custGeom>
              <a:avLst/>
              <a:gdLst/>
              <a:ahLst/>
              <a:cxnLst/>
              <a:rect l="l" t="t" r="r" b="b"/>
              <a:pathLst>
                <a:path w="9288" h="4451" extrusionOk="0">
                  <a:moveTo>
                    <a:pt x="9287" y="0"/>
                  </a:moveTo>
                  <a:lnTo>
                    <a:pt x="9287" y="0"/>
                  </a:lnTo>
                  <a:cubicBezTo>
                    <a:pt x="7789" y="1620"/>
                    <a:pt x="5774" y="3374"/>
                    <a:pt x="4042" y="3374"/>
                  </a:cubicBezTo>
                  <a:cubicBezTo>
                    <a:pt x="3916" y="3374"/>
                    <a:pt x="3791" y="3365"/>
                    <a:pt x="3668" y="3346"/>
                  </a:cubicBezTo>
                  <a:cubicBezTo>
                    <a:pt x="2394" y="3131"/>
                    <a:pt x="1131" y="2512"/>
                    <a:pt x="0" y="1679"/>
                  </a:cubicBezTo>
                  <a:lnTo>
                    <a:pt x="0" y="1679"/>
                  </a:lnTo>
                  <a:cubicBezTo>
                    <a:pt x="1" y="1679"/>
                    <a:pt x="3310" y="4451"/>
                    <a:pt x="6910" y="4451"/>
                  </a:cubicBezTo>
                  <a:cubicBezTo>
                    <a:pt x="7564" y="4451"/>
                    <a:pt x="8228" y="4359"/>
                    <a:pt x="8882" y="4143"/>
                  </a:cubicBezTo>
                  <a:cubicBezTo>
                    <a:pt x="8990" y="2596"/>
                    <a:pt x="9156" y="1084"/>
                    <a:pt x="92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a:off x="4363668" y="3255335"/>
              <a:ext cx="92963" cy="60871"/>
            </a:xfrm>
            <a:custGeom>
              <a:avLst/>
              <a:gdLst/>
              <a:ahLst/>
              <a:cxnLst/>
              <a:rect l="l" t="t" r="r" b="b"/>
              <a:pathLst>
                <a:path w="3001" h="1965" extrusionOk="0">
                  <a:moveTo>
                    <a:pt x="1500" y="0"/>
                  </a:moveTo>
                  <a:cubicBezTo>
                    <a:pt x="667" y="0"/>
                    <a:pt x="0" y="441"/>
                    <a:pt x="0" y="977"/>
                  </a:cubicBezTo>
                  <a:cubicBezTo>
                    <a:pt x="0" y="1524"/>
                    <a:pt x="667" y="1965"/>
                    <a:pt x="1500" y="1965"/>
                  </a:cubicBezTo>
                  <a:cubicBezTo>
                    <a:pt x="2334" y="1965"/>
                    <a:pt x="3001" y="1524"/>
                    <a:pt x="3001" y="977"/>
                  </a:cubicBezTo>
                  <a:cubicBezTo>
                    <a:pt x="3001" y="441"/>
                    <a:pt x="2334" y="0"/>
                    <a:pt x="1500" y="0"/>
                  </a:cubicBezTo>
                  <a:close/>
                </a:path>
              </a:pathLst>
            </a:custGeom>
            <a:solidFill>
              <a:srgbClr val="DF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p:nvPr/>
          </p:nvSpPr>
          <p:spPr>
            <a:xfrm>
              <a:off x="3620858" y="4566520"/>
              <a:ext cx="1937828" cy="347010"/>
            </a:xfrm>
            <a:custGeom>
              <a:avLst/>
              <a:gdLst/>
              <a:ahLst/>
              <a:cxnLst/>
              <a:rect l="l" t="t" r="r" b="b"/>
              <a:pathLst>
                <a:path w="62556" h="11202" extrusionOk="0">
                  <a:moveTo>
                    <a:pt x="2655" y="0"/>
                  </a:moveTo>
                  <a:cubicBezTo>
                    <a:pt x="2250" y="1131"/>
                    <a:pt x="1905" y="2179"/>
                    <a:pt x="1655" y="3096"/>
                  </a:cubicBezTo>
                  <a:cubicBezTo>
                    <a:pt x="0" y="8930"/>
                    <a:pt x="4965" y="10847"/>
                    <a:pt x="12275" y="10847"/>
                  </a:cubicBezTo>
                  <a:cubicBezTo>
                    <a:pt x="17157" y="10847"/>
                    <a:pt x="32617" y="11201"/>
                    <a:pt x="43647" y="11201"/>
                  </a:cubicBezTo>
                  <a:cubicBezTo>
                    <a:pt x="49162" y="11201"/>
                    <a:pt x="53570" y="11113"/>
                    <a:pt x="54995" y="10847"/>
                  </a:cubicBezTo>
                  <a:cubicBezTo>
                    <a:pt x="59269" y="10061"/>
                    <a:pt x="62139" y="10239"/>
                    <a:pt x="62496" y="5965"/>
                  </a:cubicBezTo>
                  <a:cubicBezTo>
                    <a:pt x="62556" y="5179"/>
                    <a:pt x="62329" y="3929"/>
                    <a:pt x="61913" y="2417"/>
                  </a:cubicBezTo>
                  <a:cubicBezTo>
                    <a:pt x="61091" y="4513"/>
                    <a:pt x="59448" y="7382"/>
                    <a:pt x="56317" y="8227"/>
                  </a:cubicBezTo>
                  <a:cubicBezTo>
                    <a:pt x="53729" y="8939"/>
                    <a:pt x="42122" y="9400"/>
                    <a:pt x="30686" y="9400"/>
                  </a:cubicBezTo>
                  <a:cubicBezTo>
                    <a:pt x="19551" y="9400"/>
                    <a:pt x="8577" y="8963"/>
                    <a:pt x="6251" y="7894"/>
                  </a:cubicBezTo>
                  <a:cubicBezTo>
                    <a:pt x="3846" y="6775"/>
                    <a:pt x="2953" y="3215"/>
                    <a:pt x="26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a:off x="4734345" y="3255335"/>
              <a:ext cx="92963" cy="60871"/>
            </a:xfrm>
            <a:custGeom>
              <a:avLst/>
              <a:gdLst/>
              <a:ahLst/>
              <a:cxnLst/>
              <a:rect l="l" t="t" r="r" b="b"/>
              <a:pathLst>
                <a:path w="3001" h="1965" extrusionOk="0">
                  <a:moveTo>
                    <a:pt x="1500" y="0"/>
                  </a:moveTo>
                  <a:cubicBezTo>
                    <a:pt x="667" y="0"/>
                    <a:pt x="0" y="441"/>
                    <a:pt x="0" y="977"/>
                  </a:cubicBezTo>
                  <a:cubicBezTo>
                    <a:pt x="0" y="1524"/>
                    <a:pt x="667" y="1965"/>
                    <a:pt x="1500" y="1965"/>
                  </a:cubicBezTo>
                  <a:cubicBezTo>
                    <a:pt x="2334" y="1965"/>
                    <a:pt x="3000" y="1524"/>
                    <a:pt x="3000" y="977"/>
                  </a:cubicBezTo>
                  <a:cubicBezTo>
                    <a:pt x="3000" y="441"/>
                    <a:pt x="2334" y="0"/>
                    <a:pt x="1500" y="0"/>
                  </a:cubicBezTo>
                  <a:close/>
                </a:path>
              </a:pathLst>
            </a:custGeom>
            <a:solidFill>
              <a:srgbClr val="DF7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p:nvPr/>
          </p:nvSpPr>
          <p:spPr>
            <a:xfrm>
              <a:off x="4093327" y="4335614"/>
              <a:ext cx="1037158" cy="618187"/>
            </a:xfrm>
            <a:custGeom>
              <a:avLst/>
              <a:gdLst/>
              <a:ahLst/>
              <a:cxnLst/>
              <a:rect l="l" t="t" r="r" b="b"/>
              <a:pathLst>
                <a:path w="33481" h="19956" extrusionOk="0">
                  <a:moveTo>
                    <a:pt x="0" y="1"/>
                  </a:moveTo>
                  <a:lnTo>
                    <a:pt x="2750" y="19956"/>
                  </a:lnTo>
                  <a:lnTo>
                    <a:pt x="30563" y="19956"/>
                  </a:lnTo>
                  <a:lnTo>
                    <a:pt x="33480" y="1"/>
                  </a:lnTo>
                  <a:close/>
                </a:path>
              </a:pathLst>
            </a:custGeom>
            <a:solidFill>
              <a:srgbClr val="EAE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1"/>
            <p:cNvSpPr/>
            <p:nvPr/>
          </p:nvSpPr>
          <p:spPr>
            <a:xfrm>
              <a:off x="4093327" y="4302437"/>
              <a:ext cx="1037158" cy="33208"/>
            </a:xfrm>
            <a:custGeom>
              <a:avLst/>
              <a:gdLst/>
              <a:ahLst/>
              <a:cxnLst/>
              <a:rect l="l" t="t" r="r" b="b"/>
              <a:pathLst>
                <a:path w="33481" h="1072" extrusionOk="0">
                  <a:moveTo>
                    <a:pt x="619" y="0"/>
                  </a:moveTo>
                  <a:lnTo>
                    <a:pt x="0" y="1072"/>
                  </a:lnTo>
                  <a:lnTo>
                    <a:pt x="33480" y="1072"/>
                  </a:lnTo>
                  <a:lnTo>
                    <a:pt x="330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p:nvPr/>
          </p:nvSpPr>
          <p:spPr>
            <a:xfrm>
              <a:off x="4507496" y="4570578"/>
              <a:ext cx="184440" cy="184440"/>
            </a:xfrm>
            <a:custGeom>
              <a:avLst/>
              <a:gdLst/>
              <a:ahLst/>
              <a:cxnLst/>
              <a:rect l="l" t="t" r="r" b="b"/>
              <a:pathLst>
                <a:path w="5954" h="5954" extrusionOk="0">
                  <a:moveTo>
                    <a:pt x="2977" y="0"/>
                  </a:moveTo>
                  <a:cubicBezTo>
                    <a:pt x="1334" y="0"/>
                    <a:pt x="1" y="1334"/>
                    <a:pt x="1" y="2977"/>
                  </a:cubicBezTo>
                  <a:cubicBezTo>
                    <a:pt x="1" y="4620"/>
                    <a:pt x="1334" y="5953"/>
                    <a:pt x="2977" y="5953"/>
                  </a:cubicBezTo>
                  <a:cubicBezTo>
                    <a:pt x="4620" y="5953"/>
                    <a:pt x="5954" y="4620"/>
                    <a:pt x="5954" y="2977"/>
                  </a:cubicBezTo>
                  <a:cubicBezTo>
                    <a:pt x="5954" y="1334"/>
                    <a:pt x="4620" y="0"/>
                    <a:pt x="2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21"/>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Типови на </a:t>
            </a:r>
            <a:r>
              <a:rPr lang="en-US" dirty="0" err="1" smtClean="0">
                <a:latin typeface="Cambria" panose="02040503050406030204" pitchFamily="18" charset="0"/>
                <a:ea typeface="Cambria" panose="02040503050406030204" pitchFamily="18" charset="0"/>
              </a:rPr>
              <a:t>DDoS</a:t>
            </a:r>
            <a:r>
              <a:rPr lang="en-US" dirty="0" smtClean="0">
                <a:latin typeface="Cambria" panose="02040503050406030204" pitchFamily="18" charset="0"/>
                <a:ea typeface="Cambria" panose="02040503050406030204" pitchFamily="18" charset="0"/>
              </a:rPr>
              <a:t> </a:t>
            </a:r>
            <a:r>
              <a:rPr lang="mk-MK" dirty="0" smtClean="0">
                <a:latin typeface="Cambria" panose="02040503050406030204" pitchFamily="18" charset="0"/>
                <a:ea typeface="Cambria" panose="02040503050406030204" pitchFamily="18" charset="0"/>
              </a:rPr>
              <a:t>напади </a:t>
            </a:r>
            <a:endParaRPr dirty="0">
              <a:latin typeface="Cambria" panose="02040503050406030204" pitchFamily="18" charset="0"/>
              <a:ea typeface="Cambria" panose="02040503050406030204" pitchFamily="18" charset="0"/>
            </a:endParaRPr>
          </a:p>
        </p:txBody>
      </p:sp>
      <p:sp>
        <p:nvSpPr>
          <p:cNvPr id="172" name="Google Shape;172;p30"/>
          <p:cNvSpPr txBox="1">
            <a:spLocks/>
          </p:cNvSpPr>
          <p:nvPr/>
        </p:nvSpPr>
        <p:spPr>
          <a:xfrm>
            <a:off x="6918966" y="3773476"/>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smtClean="0">
                <a:solidFill>
                  <a:schemeClr val="bg1"/>
                </a:solidFill>
                <a:latin typeface="Cambria" panose="02040503050406030204" pitchFamily="18" charset="0"/>
                <a:ea typeface="Cambria" panose="02040503050406030204" pitchFamily="18" charset="0"/>
              </a:rPr>
              <a:t>ICMP flood </a:t>
            </a:r>
            <a:r>
              <a:rPr lang="mk-MK" sz="1000" dirty="0" smtClean="0">
                <a:solidFill>
                  <a:schemeClr val="bg1"/>
                </a:solidFill>
                <a:latin typeface="Cambria" panose="02040503050406030204" pitchFamily="18" charset="0"/>
                <a:ea typeface="Cambria" panose="02040503050406030204" pitchFamily="18" charset="0"/>
              </a:rPr>
              <a:t>напад</a:t>
            </a:r>
            <a:endParaRPr lang="mk-MK" sz="1000" dirty="0">
              <a:solidFill>
                <a:schemeClr val="bg1"/>
              </a:solidFill>
              <a:latin typeface="Cambria" panose="02040503050406030204" pitchFamily="18" charset="0"/>
              <a:ea typeface="Cambria" panose="02040503050406030204" pitchFamily="18" charset="0"/>
            </a:endParaRPr>
          </a:p>
        </p:txBody>
      </p:sp>
      <p:sp>
        <p:nvSpPr>
          <p:cNvPr id="173" name="Google Shape;172;p30"/>
          <p:cNvSpPr txBox="1">
            <a:spLocks/>
          </p:cNvSpPr>
          <p:nvPr/>
        </p:nvSpPr>
        <p:spPr>
          <a:xfrm>
            <a:off x="855385" y="1824530"/>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TCP SYN flood </a:t>
            </a:r>
            <a:r>
              <a:rPr lang="mk-MK" sz="1000" dirty="0" smtClean="0">
                <a:solidFill>
                  <a:schemeClr val="bg1"/>
                </a:solidFill>
                <a:latin typeface="Cambria" panose="02040503050406030204" pitchFamily="18" charset="0"/>
                <a:ea typeface="Cambria" panose="02040503050406030204" pitchFamily="18" charset="0"/>
              </a:rPr>
              <a:t>напад</a:t>
            </a:r>
            <a:endParaRPr lang="mk-MK" sz="1000" dirty="0">
              <a:solidFill>
                <a:schemeClr val="bg1"/>
              </a:solidFill>
              <a:latin typeface="Cambria" panose="02040503050406030204" pitchFamily="18" charset="0"/>
              <a:ea typeface="Cambria" panose="02040503050406030204" pitchFamily="18" charset="0"/>
            </a:endParaRPr>
          </a:p>
        </p:txBody>
      </p:sp>
      <p:sp>
        <p:nvSpPr>
          <p:cNvPr id="174" name="Google Shape;172;p30"/>
          <p:cNvSpPr txBox="1">
            <a:spLocks/>
          </p:cNvSpPr>
          <p:nvPr/>
        </p:nvSpPr>
        <p:spPr>
          <a:xfrm>
            <a:off x="918566" y="3792214"/>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a:r>
            <a:br>
              <a:rPr lang="en-US" sz="1000" dirty="0" smtClean="0">
                <a:solidFill>
                  <a:schemeClr val="bg1"/>
                </a:solidFill>
                <a:latin typeface="Cambria" panose="02040503050406030204" pitchFamily="18" charset="0"/>
                <a:ea typeface="Cambria" panose="02040503050406030204" pitchFamily="18" charset="0"/>
              </a:rPr>
            </a:br>
            <a:r>
              <a:rPr lang="en-US" sz="1000" dirty="0" smtClean="0">
                <a:solidFill>
                  <a:schemeClr val="bg1"/>
                </a:solidFill>
                <a:latin typeface="Cambria" panose="02040503050406030204" pitchFamily="18" charset="0"/>
                <a:ea typeface="Cambria" panose="02040503050406030204" pitchFamily="18" charset="0"/>
              </a:rPr>
              <a:t> UDP flood </a:t>
            </a:r>
            <a:r>
              <a:rPr lang="mk-MK" sz="1000" dirty="0" smtClean="0">
                <a:solidFill>
                  <a:schemeClr val="bg1"/>
                </a:solidFill>
                <a:latin typeface="Cambria" panose="02040503050406030204" pitchFamily="18" charset="0"/>
                <a:ea typeface="Cambria" panose="02040503050406030204" pitchFamily="18" charset="0"/>
              </a:rPr>
              <a:t>напад</a:t>
            </a:r>
            <a:endParaRPr lang="mk-MK" sz="10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45581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8"/>
          <p:cNvSpPr txBox="1">
            <a:spLocks noGrp="1"/>
          </p:cNvSpPr>
          <p:nvPr>
            <p:ph type="title"/>
          </p:nvPr>
        </p:nvSpPr>
        <p:spPr>
          <a:xfrm>
            <a:off x="544818" y="614242"/>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mk-MK" sz="2000" dirty="0" smtClean="0">
                <a:latin typeface="Cambria" panose="02040503050406030204" pitchFamily="18" charset="0"/>
                <a:ea typeface="Cambria" panose="02040503050406030204" pitchFamily="18" charset="0"/>
              </a:rPr>
              <a:t>Како машинското учење може да помогне во случај </a:t>
            </a:r>
            <a:br>
              <a:rPr lang="mk-MK" sz="2000" dirty="0" smtClean="0">
                <a:latin typeface="Cambria" panose="02040503050406030204" pitchFamily="18" charset="0"/>
                <a:ea typeface="Cambria" panose="02040503050406030204" pitchFamily="18" charset="0"/>
              </a:rPr>
            </a:br>
            <a:r>
              <a:rPr lang="mk-MK" sz="2000" dirty="0" smtClean="0">
                <a:latin typeface="Cambria" panose="02040503050406030204" pitchFamily="18" charset="0"/>
                <a:ea typeface="Cambria" panose="02040503050406030204" pitchFamily="18" charset="0"/>
              </a:rPr>
              <a:t>на ваков напад?</a:t>
            </a:r>
            <a:endParaRPr sz="2000" dirty="0">
              <a:latin typeface="Cambria" panose="02040503050406030204" pitchFamily="18" charset="0"/>
              <a:ea typeface="Cambria" panose="02040503050406030204" pitchFamily="18" charset="0"/>
            </a:endParaRPr>
          </a:p>
        </p:txBody>
      </p:sp>
      <p:grpSp>
        <p:nvGrpSpPr>
          <p:cNvPr id="295" name="Google Shape;295;p18"/>
          <p:cNvGrpSpPr/>
          <p:nvPr/>
        </p:nvGrpSpPr>
        <p:grpSpPr>
          <a:xfrm>
            <a:off x="2925068" y="2092209"/>
            <a:ext cx="3288881" cy="1876746"/>
            <a:chOff x="2925068" y="2092209"/>
            <a:chExt cx="3288881" cy="1876746"/>
          </a:xfrm>
        </p:grpSpPr>
        <p:sp>
          <p:nvSpPr>
            <p:cNvPr id="296" name="Google Shape;296;p18"/>
            <p:cNvSpPr/>
            <p:nvPr/>
          </p:nvSpPr>
          <p:spPr>
            <a:xfrm>
              <a:off x="3215525" y="2092209"/>
              <a:ext cx="2707966" cy="1691850"/>
            </a:xfrm>
            <a:custGeom>
              <a:avLst/>
              <a:gdLst/>
              <a:ahLst/>
              <a:cxnLst/>
              <a:rect l="l" t="t" r="r" b="b"/>
              <a:pathLst>
                <a:path w="82309" h="51424" extrusionOk="0">
                  <a:moveTo>
                    <a:pt x="2334" y="0"/>
                  </a:moveTo>
                  <a:cubicBezTo>
                    <a:pt x="1036" y="0"/>
                    <a:pt x="0" y="1036"/>
                    <a:pt x="0" y="2334"/>
                  </a:cubicBezTo>
                  <a:lnTo>
                    <a:pt x="0" y="51423"/>
                  </a:lnTo>
                  <a:lnTo>
                    <a:pt x="82308" y="51423"/>
                  </a:lnTo>
                  <a:lnTo>
                    <a:pt x="82308" y="2334"/>
                  </a:lnTo>
                  <a:cubicBezTo>
                    <a:pt x="82308" y="1036"/>
                    <a:pt x="81273" y="0"/>
                    <a:pt x="79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97" name="Google Shape;297;p18"/>
            <p:cNvSpPr/>
            <p:nvPr/>
          </p:nvSpPr>
          <p:spPr>
            <a:xfrm>
              <a:off x="3323634" y="2235192"/>
              <a:ext cx="2492537" cy="1468557"/>
            </a:xfrm>
            <a:custGeom>
              <a:avLst/>
              <a:gdLst/>
              <a:ahLst/>
              <a:cxnLst/>
              <a:rect l="l" t="t" r="r" b="b"/>
              <a:pathLst>
                <a:path w="75761" h="44637" extrusionOk="0">
                  <a:moveTo>
                    <a:pt x="1" y="0"/>
                  </a:moveTo>
                  <a:lnTo>
                    <a:pt x="1" y="44637"/>
                  </a:lnTo>
                  <a:lnTo>
                    <a:pt x="75760" y="44637"/>
                  </a:lnTo>
                  <a:lnTo>
                    <a:pt x="75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98" name="Google Shape;298;p18"/>
            <p:cNvSpPr/>
            <p:nvPr/>
          </p:nvSpPr>
          <p:spPr>
            <a:xfrm>
              <a:off x="2925068" y="3784023"/>
              <a:ext cx="3288881" cy="184931"/>
            </a:xfrm>
            <a:custGeom>
              <a:avLst/>
              <a:gdLst/>
              <a:ahLst/>
              <a:cxnLst/>
              <a:rect l="l" t="t" r="r" b="b"/>
              <a:pathLst>
                <a:path w="99966" h="5621" extrusionOk="0">
                  <a:moveTo>
                    <a:pt x="1" y="0"/>
                  </a:moveTo>
                  <a:lnTo>
                    <a:pt x="1" y="2703"/>
                  </a:lnTo>
                  <a:cubicBezTo>
                    <a:pt x="1" y="4310"/>
                    <a:pt x="1311" y="5620"/>
                    <a:pt x="2918" y="5620"/>
                  </a:cubicBezTo>
                  <a:lnTo>
                    <a:pt x="97049" y="5620"/>
                  </a:lnTo>
                  <a:cubicBezTo>
                    <a:pt x="98656" y="5620"/>
                    <a:pt x="99966" y="4310"/>
                    <a:pt x="99966" y="2703"/>
                  </a:cubicBezTo>
                  <a:lnTo>
                    <a:pt x="99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99" name="Google Shape;299;p18"/>
            <p:cNvSpPr/>
            <p:nvPr/>
          </p:nvSpPr>
          <p:spPr>
            <a:xfrm>
              <a:off x="4180924" y="3783234"/>
              <a:ext cx="777592" cy="56062"/>
            </a:xfrm>
            <a:custGeom>
              <a:avLst/>
              <a:gdLst/>
              <a:ahLst/>
              <a:cxnLst/>
              <a:rect l="l" t="t" r="r" b="b"/>
              <a:pathLst>
                <a:path w="23635" h="1704" extrusionOk="0">
                  <a:moveTo>
                    <a:pt x="0" y="1"/>
                  </a:moveTo>
                  <a:lnTo>
                    <a:pt x="0" y="822"/>
                  </a:lnTo>
                  <a:cubicBezTo>
                    <a:pt x="0" y="1310"/>
                    <a:pt x="405" y="1703"/>
                    <a:pt x="881" y="1703"/>
                  </a:cubicBezTo>
                  <a:lnTo>
                    <a:pt x="22753" y="1703"/>
                  </a:lnTo>
                  <a:cubicBezTo>
                    <a:pt x="23229" y="1703"/>
                    <a:pt x="23622" y="1310"/>
                    <a:pt x="23634" y="822"/>
                  </a:cubicBezTo>
                  <a:lnTo>
                    <a:pt x="23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00" name="Google Shape;300;p18"/>
            <p:cNvSpPr/>
            <p:nvPr/>
          </p:nvSpPr>
          <p:spPr>
            <a:xfrm>
              <a:off x="3323059" y="2235192"/>
              <a:ext cx="2492899" cy="1468557"/>
            </a:xfrm>
            <a:custGeom>
              <a:avLst/>
              <a:gdLst/>
              <a:ahLst/>
              <a:cxnLst/>
              <a:rect l="l" t="t" r="r" b="b"/>
              <a:pathLst>
                <a:path w="75772" h="44637" extrusionOk="0">
                  <a:moveTo>
                    <a:pt x="1" y="0"/>
                  </a:moveTo>
                  <a:lnTo>
                    <a:pt x="1" y="44637"/>
                  </a:lnTo>
                  <a:lnTo>
                    <a:pt x="75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01" name="Google Shape;301;p18"/>
            <p:cNvSpPr/>
            <p:nvPr/>
          </p:nvSpPr>
          <p:spPr>
            <a:xfrm>
              <a:off x="4150738" y="2399297"/>
              <a:ext cx="837535" cy="1077278"/>
            </a:xfrm>
            <a:custGeom>
              <a:avLst/>
              <a:gdLst/>
              <a:ahLst/>
              <a:cxnLst/>
              <a:rect l="l" t="t" r="r" b="b"/>
              <a:pathLst>
                <a:path w="25457" h="32744" extrusionOk="0">
                  <a:moveTo>
                    <a:pt x="12728" y="1"/>
                  </a:moveTo>
                  <a:lnTo>
                    <a:pt x="1" y="3775"/>
                  </a:lnTo>
                  <a:lnTo>
                    <a:pt x="1" y="22182"/>
                  </a:lnTo>
                  <a:cubicBezTo>
                    <a:pt x="5156" y="31398"/>
                    <a:pt x="12728" y="32743"/>
                    <a:pt x="12728" y="32743"/>
                  </a:cubicBezTo>
                  <a:cubicBezTo>
                    <a:pt x="12728" y="32743"/>
                    <a:pt x="20301" y="31386"/>
                    <a:pt x="25456" y="22182"/>
                  </a:cubicBezTo>
                  <a:lnTo>
                    <a:pt x="25456" y="3775"/>
                  </a:lnTo>
                  <a:lnTo>
                    <a:pt x="1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02" name="Google Shape;302;p18"/>
            <p:cNvSpPr/>
            <p:nvPr/>
          </p:nvSpPr>
          <p:spPr>
            <a:xfrm>
              <a:off x="4176203" y="2431835"/>
              <a:ext cx="786606" cy="1012201"/>
            </a:xfrm>
            <a:custGeom>
              <a:avLst/>
              <a:gdLst/>
              <a:ahLst/>
              <a:cxnLst/>
              <a:rect l="l" t="t" r="r" b="b"/>
              <a:pathLst>
                <a:path w="23909" h="30766" fill="none" extrusionOk="0">
                  <a:moveTo>
                    <a:pt x="11954" y="0"/>
                  </a:moveTo>
                  <a:lnTo>
                    <a:pt x="1" y="3560"/>
                  </a:lnTo>
                  <a:lnTo>
                    <a:pt x="1" y="20860"/>
                  </a:lnTo>
                  <a:cubicBezTo>
                    <a:pt x="4846" y="29504"/>
                    <a:pt x="11954" y="30766"/>
                    <a:pt x="11954" y="30766"/>
                  </a:cubicBezTo>
                  <a:cubicBezTo>
                    <a:pt x="11954" y="30766"/>
                    <a:pt x="19062" y="29504"/>
                    <a:pt x="23908" y="20860"/>
                  </a:cubicBezTo>
                  <a:lnTo>
                    <a:pt x="23908" y="3560"/>
                  </a:lnTo>
                  <a:close/>
                </a:path>
              </a:pathLst>
            </a:custGeom>
            <a:noFill/>
            <a:ln w="77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03" name="Google Shape;303;p18"/>
            <p:cNvSpPr/>
            <p:nvPr/>
          </p:nvSpPr>
          <p:spPr>
            <a:xfrm>
              <a:off x="4479392" y="2781627"/>
              <a:ext cx="180226" cy="313011"/>
            </a:xfrm>
            <a:custGeom>
              <a:avLst/>
              <a:gdLst/>
              <a:ahLst/>
              <a:cxnLst/>
              <a:rect l="l" t="t" r="r" b="b"/>
              <a:pathLst>
                <a:path w="5478" h="9514" extrusionOk="0">
                  <a:moveTo>
                    <a:pt x="2739" y="0"/>
                  </a:moveTo>
                  <a:cubicBezTo>
                    <a:pt x="1227" y="0"/>
                    <a:pt x="1" y="1239"/>
                    <a:pt x="1" y="2739"/>
                  </a:cubicBezTo>
                  <a:cubicBezTo>
                    <a:pt x="1" y="3810"/>
                    <a:pt x="608" y="4715"/>
                    <a:pt x="1501" y="5180"/>
                  </a:cubicBezTo>
                  <a:lnTo>
                    <a:pt x="1489" y="5180"/>
                  </a:lnTo>
                  <a:lnTo>
                    <a:pt x="310" y="9513"/>
                  </a:lnTo>
                  <a:lnTo>
                    <a:pt x="5168" y="9513"/>
                  </a:lnTo>
                  <a:lnTo>
                    <a:pt x="3978" y="5180"/>
                  </a:lnTo>
                  <a:cubicBezTo>
                    <a:pt x="4871" y="4727"/>
                    <a:pt x="5478" y="3810"/>
                    <a:pt x="5478" y="2739"/>
                  </a:cubicBezTo>
                  <a:cubicBezTo>
                    <a:pt x="5478" y="1215"/>
                    <a:pt x="4251"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304" name="Google Shape;304;p18"/>
          <p:cNvGrpSpPr/>
          <p:nvPr/>
        </p:nvGrpSpPr>
        <p:grpSpPr>
          <a:xfrm>
            <a:off x="275933" y="1690498"/>
            <a:ext cx="2170875" cy="741337"/>
            <a:chOff x="442777" y="1296675"/>
            <a:chExt cx="1551257" cy="741337"/>
          </a:xfrm>
        </p:grpSpPr>
        <p:sp>
          <p:nvSpPr>
            <p:cNvPr id="305" name="Google Shape;305;p18"/>
            <p:cNvSpPr txBox="1"/>
            <p:nvPr/>
          </p:nvSpPr>
          <p:spPr>
            <a:xfrm>
              <a:off x="442777" y="1296675"/>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Fira Sans"/>
                  <a:sym typeface="Fira Sans"/>
                </a:rPr>
                <a:t>Препознавање</a:t>
              </a:r>
              <a:endParaRPr b="1" dirty="0">
                <a:solidFill>
                  <a:schemeClr val="dk1"/>
                </a:solidFill>
                <a:latin typeface="Cambria" panose="02040503050406030204" pitchFamily="18" charset="0"/>
                <a:ea typeface="Cambria" panose="02040503050406030204" pitchFamily="18" charset="0"/>
                <a:cs typeface="Fira Sans"/>
                <a:sym typeface="Fira Sans"/>
              </a:endParaRPr>
            </a:p>
          </p:txBody>
        </p:sp>
        <p:sp>
          <p:nvSpPr>
            <p:cNvPr id="306" name="Google Shape;306;p18"/>
            <p:cNvSpPr txBox="1"/>
            <p:nvPr/>
          </p:nvSpPr>
          <p:spPr>
            <a:xfrm>
              <a:off x="442777" y="1595812"/>
              <a:ext cx="1551257"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mk-MK" sz="1200" dirty="0" smtClean="0">
                  <a:solidFill>
                    <a:schemeClr val="dk1"/>
                  </a:solidFill>
                  <a:latin typeface="Cambria" panose="02040503050406030204" pitchFamily="18" charset="0"/>
                  <a:ea typeface="Cambria" panose="02040503050406030204" pitchFamily="18" charset="0"/>
                  <a:cs typeface="Fira Sans"/>
                  <a:sym typeface="Fira Sans"/>
                </a:rPr>
                <a:t>Ако моделот научи како се однесува овој напад може лесно да го препознае</a:t>
              </a: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grpSp>
        <p:nvGrpSpPr>
          <p:cNvPr id="307" name="Google Shape;307;p18"/>
          <p:cNvGrpSpPr/>
          <p:nvPr/>
        </p:nvGrpSpPr>
        <p:grpSpPr>
          <a:xfrm>
            <a:off x="6613189" y="1235790"/>
            <a:ext cx="2453868" cy="727615"/>
            <a:chOff x="6342022" y="1296675"/>
            <a:chExt cx="2453868" cy="727615"/>
          </a:xfrm>
        </p:grpSpPr>
        <p:sp>
          <p:nvSpPr>
            <p:cNvPr id="308" name="Google Shape;308;p18"/>
            <p:cNvSpPr txBox="1"/>
            <p:nvPr/>
          </p:nvSpPr>
          <p:spPr>
            <a:xfrm>
              <a:off x="6342022" y="1296675"/>
              <a:ext cx="2359279"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Fira Sans"/>
                  <a:sym typeface="Fira Sans"/>
                </a:rPr>
                <a:t>Подобрување на </a:t>
              </a:r>
              <a:r>
                <a:rPr lang="en-US" b="1" dirty="0" smtClean="0">
                  <a:solidFill>
                    <a:schemeClr val="dk1"/>
                  </a:solidFill>
                  <a:latin typeface="Cambria" panose="02040503050406030204" pitchFamily="18" charset="0"/>
                  <a:ea typeface="Cambria" panose="02040503050406030204" pitchFamily="18" charset="0"/>
                  <a:cs typeface="Fira Sans"/>
                  <a:sym typeface="Fira Sans"/>
                </a:rPr>
                <a:t>IDS</a:t>
              </a:r>
              <a:endParaRPr b="1" dirty="0">
                <a:solidFill>
                  <a:schemeClr val="dk1"/>
                </a:solidFill>
                <a:latin typeface="Cambria" panose="02040503050406030204" pitchFamily="18" charset="0"/>
                <a:ea typeface="Cambria" panose="02040503050406030204" pitchFamily="18" charset="0"/>
                <a:cs typeface="Fira Sans"/>
                <a:sym typeface="Fira Sans"/>
              </a:endParaRPr>
            </a:p>
          </p:txBody>
        </p:sp>
        <p:sp>
          <p:nvSpPr>
            <p:cNvPr id="309" name="Google Shape;309;p18"/>
            <p:cNvSpPr txBox="1"/>
            <p:nvPr/>
          </p:nvSpPr>
          <p:spPr>
            <a:xfrm>
              <a:off x="7179163" y="1582090"/>
              <a:ext cx="1616727" cy="4422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mk-MK" sz="1200" dirty="0" smtClean="0">
                  <a:solidFill>
                    <a:schemeClr val="dk1"/>
                  </a:solidFill>
                  <a:latin typeface="Cambria" panose="02040503050406030204" pitchFamily="18" charset="0"/>
                  <a:ea typeface="Cambria" panose="02040503050406030204" pitchFamily="18" charset="0"/>
                  <a:cs typeface="Fira Sans"/>
                  <a:sym typeface="Fira Sans"/>
                </a:rPr>
                <a:t>Ова подобрување ќе се добие со намалување на </a:t>
              </a:r>
              <a:r>
                <a:rPr lang="en-US" sz="1200" dirty="0" smtClean="0">
                  <a:solidFill>
                    <a:schemeClr val="dk1"/>
                  </a:solidFill>
                  <a:latin typeface="Cambria" panose="02040503050406030204" pitchFamily="18" charset="0"/>
                  <a:ea typeface="Cambria" panose="02040503050406030204" pitchFamily="18" charset="0"/>
                  <a:cs typeface="Fira Sans"/>
                  <a:sym typeface="Fira Sans"/>
                </a:rPr>
                <a:t>false-positives.</a:t>
              </a: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grpSp>
        <p:nvGrpSpPr>
          <p:cNvPr id="310" name="Google Shape;310;p18"/>
          <p:cNvGrpSpPr/>
          <p:nvPr/>
        </p:nvGrpSpPr>
        <p:grpSpPr>
          <a:xfrm>
            <a:off x="383403" y="4229759"/>
            <a:ext cx="1706191" cy="442200"/>
            <a:chOff x="442712" y="4238286"/>
            <a:chExt cx="1296065" cy="442200"/>
          </a:xfrm>
        </p:grpSpPr>
        <p:sp>
          <p:nvSpPr>
            <p:cNvPr id="311" name="Google Shape;311;p18"/>
            <p:cNvSpPr txBox="1"/>
            <p:nvPr/>
          </p:nvSpPr>
          <p:spPr>
            <a:xfrm>
              <a:off x="442777" y="4271324"/>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Fira Sans"/>
                  <a:sym typeface="Fira Sans"/>
                </a:rPr>
                <a:t>Категоризација</a:t>
              </a:r>
              <a:endParaRPr b="1" dirty="0">
                <a:solidFill>
                  <a:schemeClr val="dk1"/>
                </a:solidFill>
                <a:latin typeface="Cambria" panose="02040503050406030204" pitchFamily="18" charset="0"/>
                <a:ea typeface="Cambria" panose="02040503050406030204" pitchFamily="18" charset="0"/>
                <a:cs typeface="Fira Sans"/>
                <a:sym typeface="Fira Sans"/>
              </a:endParaRPr>
            </a:p>
          </p:txBody>
        </p:sp>
        <p:sp>
          <p:nvSpPr>
            <p:cNvPr id="312" name="Google Shape;312;p18"/>
            <p:cNvSpPr txBox="1"/>
            <p:nvPr/>
          </p:nvSpPr>
          <p:spPr>
            <a:xfrm>
              <a:off x="442712" y="4238286"/>
              <a:ext cx="12960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grpSp>
        <p:nvGrpSpPr>
          <p:cNvPr id="313" name="Google Shape;313;p18"/>
          <p:cNvGrpSpPr/>
          <p:nvPr/>
        </p:nvGrpSpPr>
        <p:grpSpPr>
          <a:xfrm>
            <a:off x="6913796" y="3703749"/>
            <a:ext cx="2153261" cy="666265"/>
            <a:chOff x="7169272" y="4014224"/>
            <a:chExt cx="1532029" cy="666265"/>
          </a:xfrm>
        </p:grpSpPr>
        <p:sp>
          <p:nvSpPr>
            <p:cNvPr id="314" name="Google Shape;314;p18"/>
            <p:cNvSpPr txBox="1"/>
            <p:nvPr/>
          </p:nvSpPr>
          <p:spPr>
            <a:xfrm>
              <a:off x="7405301" y="4014224"/>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Fira Sans"/>
                  <a:sym typeface="Fira Sans"/>
                </a:rPr>
                <a:t>Предлог на решение</a:t>
              </a:r>
              <a:endParaRPr b="1" dirty="0">
                <a:solidFill>
                  <a:schemeClr val="dk1"/>
                </a:solidFill>
                <a:latin typeface="Cambria" panose="02040503050406030204" pitchFamily="18" charset="0"/>
                <a:ea typeface="Cambria" panose="02040503050406030204" pitchFamily="18" charset="0"/>
                <a:cs typeface="Fira Sans"/>
                <a:sym typeface="Fira Sans"/>
              </a:endParaRPr>
            </a:p>
          </p:txBody>
        </p:sp>
        <p:sp>
          <p:nvSpPr>
            <p:cNvPr id="315" name="Google Shape;315;p18"/>
            <p:cNvSpPr txBox="1"/>
            <p:nvPr/>
          </p:nvSpPr>
          <p:spPr>
            <a:xfrm>
              <a:off x="7169272" y="4238289"/>
              <a:ext cx="1532026" cy="4422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mk-MK" sz="1200" dirty="0" smtClean="0">
                  <a:solidFill>
                    <a:schemeClr val="dk1"/>
                  </a:solidFill>
                  <a:latin typeface="Cambria" panose="02040503050406030204" pitchFamily="18" charset="0"/>
                  <a:ea typeface="Cambria" panose="02040503050406030204" pitchFamily="18" charset="0"/>
                  <a:cs typeface="Fira Sans"/>
                  <a:sym typeface="Fira Sans"/>
                </a:rPr>
                <a:t>Ако моделот има информации за сличен напад, може да изгенерира решение</a:t>
              </a: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grpSp>
        <p:nvGrpSpPr>
          <p:cNvPr id="316" name="Google Shape;316;p18"/>
          <p:cNvGrpSpPr/>
          <p:nvPr/>
        </p:nvGrpSpPr>
        <p:grpSpPr>
          <a:xfrm>
            <a:off x="32490" y="2750685"/>
            <a:ext cx="1918036" cy="666258"/>
            <a:chOff x="442712" y="2651768"/>
            <a:chExt cx="1296065" cy="666258"/>
          </a:xfrm>
        </p:grpSpPr>
        <p:sp>
          <p:nvSpPr>
            <p:cNvPr id="317" name="Google Shape;317;p18"/>
            <p:cNvSpPr txBox="1"/>
            <p:nvPr/>
          </p:nvSpPr>
          <p:spPr>
            <a:xfrm>
              <a:off x="442777" y="2651768"/>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Fira Sans"/>
                  <a:sym typeface="Fira Sans"/>
                </a:rPr>
                <a:t>Предвидување </a:t>
              </a:r>
              <a:endParaRPr b="1" dirty="0">
                <a:solidFill>
                  <a:schemeClr val="dk1"/>
                </a:solidFill>
                <a:latin typeface="Cambria" panose="02040503050406030204" pitchFamily="18" charset="0"/>
                <a:ea typeface="Cambria" panose="02040503050406030204" pitchFamily="18" charset="0"/>
                <a:cs typeface="Fira Sans"/>
                <a:sym typeface="Fira Sans"/>
              </a:endParaRPr>
            </a:p>
          </p:txBody>
        </p:sp>
        <p:sp>
          <p:nvSpPr>
            <p:cNvPr id="318" name="Google Shape;318;p18"/>
            <p:cNvSpPr txBox="1"/>
            <p:nvPr/>
          </p:nvSpPr>
          <p:spPr>
            <a:xfrm>
              <a:off x="442712" y="2875827"/>
              <a:ext cx="12960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mk-MK" sz="1200" dirty="0" smtClean="0">
                  <a:solidFill>
                    <a:schemeClr val="dk1"/>
                  </a:solidFill>
                  <a:latin typeface="Cambria" panose="02040503050406030204" pitchFamily="18" charset="0"/>
                  <a:ea typeface="Cambria" panose="02040503050406030204" pitchFamily="18" charset="0"/>
                  <a:cs typeface="Fira Sans"/>
                  <a:sym typeface="Fira Sans"/>
                </a:rPr>
                <a:t>За колку време и колкава штета може да предизвика</a:t>
              </a: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grpSp>
        <p:nvGrpSpPr>
          <p:cNvPr id="319" name="Google Shape;319;p18"/>
          <p:cNvGrpSpPr/>
          <p:nvPr/>
        </p:nvGrpSpPr>
        <p:grpSpPr>
          <a:xfrm>
            <a:off x="6664657" y="2480497"/>
            <a:ext cx="2256353" cy="666254"/>
            <a:chOff x="7405301" y="2651772"/>
            <a:chExt cx="1296000" cy="666254"/>
          </a:xfrm>
        </p:grpSpPr>
        <p:sp>
          <p:nvSpPr>
            <p:cNvPr id="320" name="Google Shape;320;p18"/>
            <p:cNvSpPr txBox="1"/>
            <p:nvPr/>
          </p:nvSpPr>
          <p:spPr>
            <a:xfrm>
              <a:off x="7405301" y="2651772"/>
              <a:ext cx="1296000"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Fira Sans"/>
                  <a:sym typeface="Fira Sans"/>
                </a:rPr>
                <a:t>Лесно вградливи модели</a:t>
              </a:r>
              <a:endParaRPr b="1" dirty="0">
                <a:solidFill>
                  <a:schemeClr val="dk1"/>
                </a:solidFill>
                <a:latin typeface="Cambria" panose="02040503050406030204" pitchFamily="18" charset="0"/>
                <a:ea typeface="Cambria" panose="02040503050406030204" pitchFamily="18" charset="0"/>
                <a:cs typeface="Fira Sans"/>
                <a:sym typeface="Fira Sans"/>
              </a:endParaRPr>
            </a:p>
          </p:txBody>
        </p:sp>
        <p:sp>
          <p:nvSpPr>
            <p:cNvPr id="321" name="Google Shape;321;p18"/>
            <p:cNvSpPr txBox="1"/>
            <p:nvPr/>
          </p:nvSpPr>
          <p:spPr>
            <a:xfrm>
              <a:off x="7763769" y="2952901"/>
              <a:ext cx="937528" cy="365125"/>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mk-MK" sz="1200" dirty="0" smtClean="0">
                  <a:solidFill>
                    <a:schemeClr val="dk1"/>
                  </a:solidFill>
                  <a:latin typeface="Cambria" panose="02040503050406030204" pitchFamily="18" charset="0"/>
                  <a:ea typeface="Cambria" panose="02040503050406030204" pitchFamily="18" charset="0"/>
                  <a:cs typeface="Fira Sans"/>
                  <a:sym typeface="Fira Sans"/>
                </a:rPr>
                <a:t>Се користат како дел од </a:t>
              </a:r>
              <a:r>
                <a:rPr lang="en-US" sz="1200" dirty="0" smtClean="0">
                  <a:solidFill>
                    <a:schemeClr val="dk1"/>
                  </a:solidFill>
                  <a:latin typeface="Cambria" panose="02040503050406030204" pitchFamily="18" charset="0"/>
                  <a:ea typeface="Cambria" panose="02040503050406030204" pitchFamily="18" charset="0"/>
                  <a:cs typeface="Fira Sans"/>
                  <a:sym typeface="Fira Sans"/>
                </a:rPr>
                <a:t>Firewalls </a:t>
              </a:r>
              <a:r>
                <a:rPr lang="mk-MK" sz="1200" dirty="0" smtClean="0">
                  <a:solidFill>
                    <a:schemeClr val="dk1"/>
                  </a:solidFill>
                  <a:latin typeface="Cambria" panose="02040503050406030204" pitchFamily="18" charset="0"/>
                  <a:ea typeface="Cambria" panose="02040503050406030204" pitchFamily="18" charset="0"/>
                  <a:cs typeface="Fira Sans"/>
                  <a:sym typeface="Fira Sans"/>
                </a:rPr>
                <a:t>на апликациско ниво</a:t>
              </a:r>
              <a:endParaRPr sz="1200" dirty="0">
                <a:solidFill>
                  <a:schemeClr val="dk1"/>
                </a:solidFill>
                <a:latin typeface="Cambria" panose="02040503050406030204" pitchFamily="18" charset="0"/>
                <a:ea typeface="Cambria" panose="02040503050406030204" pitchFamily="18" charset="0"/>
                <a:cs typeface="Fira Sans"/>
                <a:sym typeface="Fira Sans"/>
              </a:endParaRPr>
            </a:p>
          </p:txBody>
        </p:sp>
      </p:grpSp>
      <p:grpSp>
        <p:nvGrpSpPr>
          <p:cNvPr id="322" name="Google Shape;322;p18"/>
          <p:cNvGrpSpPr/>
          <p:nvPr/>
        </p:nvGrpSpPr>
        <p:grpSpPr>
          <a:xfrm>
            <a:off x="5761500" y="1390650"/>
            <a:ext cx="1594238" cy="753150"/>
            <a:chOff x="5761500" y="1390650"/>
            <a:chExt cx="1594238" cy="753150"/>
          </a:xfrm>
        </p:grpSpPr>
        <p:grpSp>
          <p:nvGrpSpPr>
            <p:cNvPr id="323" name="Google Shape;323;p18"/>
            <p:cNvGrpSpPr/>
            <p:nvPr/>
          </p:nvGrpSpPr>
          <p:grpSpPr>
            <a:xfrm>
              <a:off x="6879773" y="1390650"/>
              <a:ext cx="475964" cy="475964"/>
              <a:chOff x="6574973" y="1390650"/>
              <a:chExt cx="475964" cy="475964"/>
            </a:xfrm>
          </p:grpSpPr>
          <p:sp>
            <p:nvSpPr>
              <p:cNvPr id="324" name="Google Shape;324;p18"/>
              <p:cNvSpPr/>
              <p:nvPr/>
            </p:nvSpPr>
            <p:spPr>
              <a:xfrm>
                <a:off x="6574973" y="1390650"/>
                <a:ext cx="475964" cy="475964"/>
              </a:xfrm>
              <a:custGeom>
                <a:avLst/>
                <a:gdLst/>
                <a:ahLst/>
                <a:cxnLst/>
                <a:rect l="l" t="t" r="r" b="b"/>
                <a:pathLst>
                  <a:path w="14467" h="14467" extrusionOk="0">
                    <a:moveTo>
                      <a:pt x="7228" y="0"/>
                    </a:moveTo>
                    <a:cubicBezTo>
                      <a:pt x="3239" y="0"/>
                      <a:pt x="1" y="3227"/>
                      <a:pt x="1" y="7227"/>
                    </a:cubicBezTo>
                    <a:cubicBezTo>
                      <a:pt x="1" y="11228"/>
                      <a:pt x="3239" y="14466"/>
                      <a:pt x="7228" y="14466"/>
                    </a:cubicBezTo>
                    <a:cubicBezTo>
                      <a:pt x="11228" y="14466"/>
                      <a:pt x="14467" y="11228"/>
                      <a:pt x="14467" y="7227"/>
                    </a:cubicBezTo>
                    <a:cubicBezTo>
                      <a:pt x="14467" y="3227"/>
                      <a:pt x="11228" y="0"/>
                      <a:pt x="7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25" name="Google Shape;325;p18"/>
              <p:cNvSpPr/>
              <p:nvPr/>
            </p:nvSpPr>
            <p:spPr>
              <a:xfrm>
                <a:off x="6614552" y="1513268"/>
                <a:ext cx="398781" cy="230728"/>
              </a:xfrm>
              <a:custGeom>
                <a:avLst/>
                <a:gdLst/>
                <a:ahLst/>
                <a:cxnLst/>
                <a:rect l="l" t="t" r="r" b="b"/>
                <a:pathLst>
                  <a:path w="12121" h="7013" fill="none" extrusionOk="0">
                    <a:moveTo>
                      <a:pt x="5001" y="7013"/>
                    </a:moveTo>
                    <a:lnTo>
                      <a:pt x="2262" y="7013"/>
                    </a:lnTo>
                    <a:cubicBezTo>
                      <a:pt x="1119" y="7013"/>
                      <a:pt x="0" y="6060"/>
                      <a:pt x="0" y="4870"/>
                    </a:cubicBezTo>
                    <a:cubicBezTo>
                      <a:pt x="0" y="3774"/>
                      <a:pt x="810" y="2786"/>
                      <a:pt x="1941" y="2786"/>
                    </a:cubicBezTo>
                    <a:cubicBezTo>
                      <a:pt x="2262" y="2786"/>
                      <a:pt x="2572" y="2881"/>
                      <a:pt x="2858" y="3012"/>
                    </a:cubicBezTo>
                    <a:cubicBezTo>
                      <a:pt x="2858" y="2941"/>
                      <a:pt x="2846" y="2858"/>
                      <a:pt x="2846" y="2786"/>
                    </a:cubicBezTo>
                    <a:cubicBezTo>
                      <a:pt x="2846" y="1238"/>
                      <a:pt x="4096" y="0"/>
                      <a:pt x="5632" y="0"/>
                    </a:cubicBezTo>
                    <a:cubicBezTo>
                      <a:pt x="6941" y="0"/>
                      <a:pt x="8037" y="917"/>
                      <a:pt x="8334" y="2131"/>
                    </a:cubicBezTo>
                    <a:cubicBezTo>
                      <a:pt x="8704" y="1881"/>
                      <a:pt x="9168" y="1726"/>
                      <a:pt x="9644" y="1726"/>
                    </a:cubicBezTo>
                    <a:cubicBezTo>
                      <a:pt x="10359" y="1726"/>
                      <a:pt x="11049" y="2060"/>
                      <a:pt x="11490" y="2619"/>
                    </a:cubicBezTo>
                    <a:cubicBezTo>
                      <a:pt x="11823" y="3036"/>
                      <a:pt x="12002" y="3560"/>
                      <a:pt x="12025" y="4096"/>
                    </a:cubicBezTo>
                    <a:cubicBezTo>
                      <a:pt x="12121" y="5513"/>
                      <a:pt x="11252" y="7013"/>
                      <a:pt x="9739" y="7013"/>
                    </a:cubicBezTo>
                    <a:lnTo>
                      <a:pt x="7072" y="7013"/>
                    </a:lnTo>
                    <a:lnTo>
                      <a:pt x="7072" y="7013"/>
                    </a:lnTo>
                    <a:lnTo>
                      <a:pt x="7072" y="5060"/>
                    </a:lnTo>
                    <a:lnTo>
                      <a:pt x="7751" y="5060"/>
                    </a:lnTo>
                    <a:lnTo>
                      <a:pt x="6037" y="3155"/>
                    </a:lnTo>
                    <a:lnTo>
                      <a:pt x="4334" y="5060"/>
                    </a:lnTo>
                    <a:lnTo>
                      <a:pt x="5013" y="5060"/>
                    </a:lnTo>
                    <a:lnTo>
                      <a:pt x="5013" y="7013"/>
                    </a:lnTo>
                  </a:path>
                </a:pathLst>
              </a:custGeom>
              <a:solidFill>
                <a:schemeClr val="accent5"/>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cxnSp>
          <p:nvCxnSpPr>
            <p:cNvPr id="326" name="Google Shape;326;p18"/>
            <p:cNvCxnSpPr/>
            <p:nvPr/>
          </p:nvCxnSpPr>
          <p:spPr>
            <a:xfrm rot="10800000" flipH="1">
              <a:off x="5761500" y="16395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27" name="Google Shape;327;p18"/>
          <p:cNvGrpSpPr/>
          <p:nvPr/>
        </p:nvGrpSpPr>
        <p:grpSpPr>
          <a:xfrm>
            <a:off x="1784020" y="1390650"/>
            <a:ext cx="1589955" cy="753150"/>
            <a:chOff x="1784020" y="1390650"/>
            <a:chExt cx="1589955" cy="753150"/>
          </a:xfrm>
        </p:grpSpPr>
        <p:grpSp>
          <p:nvGrpSpPr>
            <p:cNvPr id="328" name="Google Shape;328;p18"/>
            <p:cNvGrpSpPr/>
            <p:nvPr/>
          </p:nvGrpSpPr>
          <p:grpSpPr>
            <a:xfrm>
              <a:off x="1784020" y="1390650"/>
              <a:ext cx="475964" cy="475964"/>
              <a:chOff x="2088820" y="1390650"/>
              <a:chExt cx="475964" cy="475964"/>
            </a:xfrm>
          </p:grpSpPr>
          <p:sp>
            <p:nvSpPr>
              <p:cNvPr id="329" name="Google Shape;329;p18"/>
              <p:cNvSpPr/>
              <p:nvPr/>
            </p:nvSpPr>
            <p:spPr>
              <a:xfrm>
                <a:off x="2088820" y="1390650"/>
                <a:ext cx="475964" cy="475964"/>
              </a:xfrm>
              <a:custGeom>
                <a:avLst/>
                <a:gdLst/>
                <a:ahLst/>
                <a:cxnLst/>
                <a:rect l="l" t="t" r="r" b="b"/>
                <a:pathLst>
                  <a:path w="14467" h="14467" extrusionOk="0">
                    <a:moveTo>
                      <a:pt x="7228" y="0"/>
                    </a:moveTo>
                    <a:cubicBezTo>
                      <a:pt x="3239" y="0"/>
                      <a:pt x="1" y="3227"/>
                      <a:pt x="1" y="7227"/>
                    </a:cubicBezTo>
                    <a:cubicBezTo>
                      <a:pt x="1" y="11228"/>
                      <a:pt x="3239" y="14466"/>
                      <a:pt x="7228" y="14466"/>
                    </a:cubicBezTo>
                    <a:cubicBezTo>
                      <a:pt x="11228" y="14466"/>
                      <a:pt x="14467" y="11228"/>
                      <a:pt x="14467" y="7227"/>
                    </a:cubicBezTo>
                    <a:cubicBezTo>
                      <a:pt x="14467" y="3227"/>
                      <a:pt x="11228" y="0"/>
                      <a:pt x="7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0" name="Google Shape;330;p18"/>
              <p:cNvSpPr/>
              <p:nvPr/>
            </p:nvSpPr>
            <p:spPr>
              <a:xfrm>
                <a:off x="2202423" y="1609599"/>
                <a:ext cx="248395" cy="170060"/>
              </a:xfrm>
              <a:custGeom>
                <a:avLst/>
                <a:gdLst/>
                <a:ahLst/>
                <a:cxnLst/>
                <a:rect l="l" t="t" r="r" b="b"/>
                <a:pathLst>
                  <a:path w="7550" h="5169" fill="none" extrusionOk="0">
                    <a:moveTo>
                      <a:pt x="7049" y="5168"/>
                    </a:moveTo>
                    <a:lnTo>
                      <a:pt x="489" y="5168"/>
                    </a:lnTo>
                    <a:cubicBezTo>
                      <a:pt x="215" y="5168"/>
                      <a:pt x="1" y="4954"/>
                      <a:pt x="1" y="4680"/>
                    </a:cubicBezTo>
                    <a:lnTo>
                      <a:pt x="1" y="501"/>
                    </a:lnTo>
                    <a:cubicBezTo>
                      <a:pt x="1" y="227"/>
                      <a:pt x="215" y="1"/>
                      <a:pt x="489" y="1"/>
                    </a:cubicBezTo>
                    <a:lnTo>
                      <a:pt x="7049" y="1"/>
                    </a:lnTo>
                    <a:cubicBezTo>
                      <a:pt x="7323" y="1"/>
                      <a:pt x="7549" y="227"/>
                      <a:pt x="7549" y="501"/>
                    </a:cubicBezTo>
                    <a:lnTo>
                      <a:pt x="7549" y="4680"/>
                    </a:lnTo>
                    <a:cubicBezTo>
                      <a:pt x="7549" y="4966"/>
                      <a:pt x="7323" y="5168"/>
                      <a:pt x="7049" y="5168"/>
                    </a:cubicBezTo>
                    <a:close/>
                  </a:path>
                </a:pathLst>
              </a:custGeom>
              <a:solidFill>
                <a:schemeClr val="accent2"/>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1" name="Google Shape;331;p18"/>
              <p:cNvSpPr/>
              <p:nvPr/>
            </p:nvSpPr>
            <p:spPr>
              <a:xfrm>
                <a:off x="2243943" y="1477210"/>
                <a:ext cx="164566" cy="133212"/>
              </a:xfrm>
              <a:custGeom>
                <a:avLst/>
                <a:gdLst/>
                <a:ahLst/>
                <a:cxnLst/>
                <a:rect l="l" t="t" r="r" b="b"/>
                <a:pathLst>
                  <a:path w="5002" h="4049" fill="none" extrusionOk="0">
                    <a:moveTo>
                      <a:pt x="5001" y="4049"/>
                    </a:moveTo>
                    <a:lnTo>
                      <a:pt x="5001" y="2501"/>
                    </a:lnTo>
                    <a:cubicBezTo>
                      <a:pt x="5001" y="1120"/>
                      <a:pt x="3882" y="1"/>
                      <a:pt x="2501" y="1"/>
                    </a:cubicBezTo>
                    <a:lnTo>
                      <a:pt x="2501" y="1"/>
                    </a:lnTo>
                    <a:cubicBezTo>
                      <a:pt x="1120" y="1"/>
                      <a:pt x="1" y="1120"/>
                      <a:pt x="1" y="2501"/>
                    </a:cubicBezTo>
                    <a:lnTo>
                      <a:pt x="1" y="4049"/>
                    </a:lnTo>
                  </a:path>
                </a:pathLst>
              </a:custGeom>
              <a:solidFill>
                <a:schemeClr val="accent2"/>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2" name="Google Shape;332;p18"/>
              <p:cNvSpPr/>
              <p:nvPr/>
            </p:nvSpPr>
            <p:spPr>
              <a:xfrm>
                <a:off x="2303492" y="1655824"/>
                <a:ext cx="45468" cy="78006"/>
              </a:xfrm>
              <a:custGeom>
                <a:avLst/>
                <a:gdLst/>
                <a:ahLst/>
                <a:cxnLst/>
                <a:rect l="l" t="t" r="r" b="b"/>
                <a:pathLst>
                  <a:path w="1382" h="2371" extrusionOk="0">
                    <a:moveTo>
                      <a:pt x="691" y="1"/>
                    </a:moveTo>
                    <a:cubicBezTo>
                      <a:pt x="298" y="1"/>
                      <a:pt x="0" y="299"/>
                      <a:pt x="0" y="680"/>
                    </a:cubicBezTo>
                    <a:cubicBezTo>
                      <a:pt x="0" y="953"/>
                      <a:pt x="155" y="1180"/>
                      <a:pt x="381" y="1299"/>
                    </a:cubicBezTo>
                    <a:lnTo>
                      <a:pt x="84" y="2370"/>
                    </a:lnTo>
                    <a:lnTo>
                      <a:pt x="1286" y="2370"/>
                    </a:lnTo>
                    <a:lnTo>
                      <a:pt x="1001" y="1299"/>
                    </a:lnTo>
                    <a:cubicBezTo>
                      <a:pt x="1227" y="1180"/>
                      <a:pt x="1382" y="953"/>
                      <a:pt x="1382" y="680"/>
                    </a:cubicBezTo>
                    <a:cubicBezTo>
                      <a:pt x="1382" y="310"/>
                      <a:pt x="1084" y="1"/>
                      <a:pt x="6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cxnSp>
          <p:nvCxnSpPr>
            <p:cNvPr id="333" name="Google Shape;333;p18"/>
            <p:cNvCxnSpPr/>
            <p:nvPr/>
          </p:nvCxnSpPr>
          <p:spPr>
            <a:xfrm rot="10800000">
              <a:off x="2393275" y="16395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34" name="Google Shape;334;p18"/>
          <p:cNvGrpSpPr/>
          <p:nvPr/>
        </p:nvGrpSpPr>
        <p:grpSpPr>
          <a:xfrm>
            <a:off x="5761500" y="3839300"/>
            <a:ext cx="1594238" cy="747384"/>
            <a:chOff x="5761500" y="3839300"/>
            <a:chExt cx="1594238" cy="747384"/>
          </a:xfrm>
        </p:grpSpPr>
        <p:grpSp>
          <p:nvGrpSpPr>
            <p:cNvPr id="335" name="Google Shape;335;p18"/>
            <p:cNvGrpSpPr/>
            <p:nvPr/>
          </p:nvGrpSpPr>
          <p:grpSpPr>
            <a:xfrm>
              <a:off x="6879773" y="4110720"/>
              <a:ext cx="475964" cy="475964"/>
              <a:chOff x="6574973" y="4110720"/>
              <a:chExt cx="475964" cy="475964"/>
            </a:xfrm>
          </p:grpSpPr>
          <p:sp>
            <p:nvSpPr>
              <p:cNvPr id="336" name="Google Shape;336;p18"/>
              <p:cNvSpPr/>
              <p:nvPr/>
            </p:nvSpPr>
            <p:spPr>
              <a:xfrm>
                <a:off x="6574973" y="4110720"/>
                <a:ext cx="475964" cy="475964"/>
              </a:xfrm>
              <a:custGeom>
                <a:avLst/>
                <a:gdLst/>
                <a:ahLst/>
                <a:cxnLst/>
                <a:rect l="l" t="t" r="r" b="b"/>
                <a:pathLst>
                  <a:path w="14467" h="14467" extrusionOk="0">
                    <a:moveTo>
                      <a:pt x="7228" y="0"/>
                    </a:moveTo>
                    <a:cubicBezTo>
                      <a:pt x="3239" y="0"/>
                      <a:pt x="1" y="3239"/>
                      <a:pt x="1" y="7239"/>
                    </a:cubicBezTo>
                    <a:cubicBezTo>
                      <a:pt x="1" y="11240"/>
                      <a:pt x="3239" y="14466"/>
                      <a:pt x="7228" y="14466"/>
                    </a:cubicBezTo>
                    <a:cubicBezTo>
                      <a:pt x="11228" y="14466"/>
                      <a:pt x="14467" y="11240"/>
                      <a:pt x="14467" y="7239"/>
                    </a:cubicBezTo>
                    <a:cubicBezTo>
                      <a:pt x="14467" y="3239"/>
                      <a:pt x="11228" y="0"/>
                      <a:pt x="7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7" name="Google Shape;337;p18"/>
              <p:cNvSpPr/>
              <p:nvPr/>
            </p:nvSpPr>
            <p:spPr>
              <a:xfrm>
                <a:off x="6713647" y="4198069"/>
                <a:ext cx="199802" cy="300871"/>
              </a:xfrm>
              <a:custGeom>
                <a:avLst/>
                <a:gdLst/>
                <a:ahLst/>
                <a:cxnLst/>
                <a:rect l="l" t="t" r="r" b="b"/>
                <a:pathLst>
                  <a:path w="6073" h="9145" fill="none" extrusionOk="0">
                    <a:moveTo>
                      <a:pt x="0" y="0"/>
                    </a:moveTo>
                    <a:lnTo>
                      <a:pt x="6073" y="0"/>
                    </a:lnTo>
                    <a:lnTo>
                      <a:pt x="6073" y="9144"/>
                    </a:lnTo>
                    <a:lnTo>
                      <a:pt x="0" y="9144"/>
                    </a:lnTo>
                    <a:close/>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8" name="Google Shape;338;p18"/>
              <p:cNvSpPr/>
              <p:nvPr/>
            </p:nvSpPr>
            <p:spPr>
              <a:xfrm>
                <a:off x="6782572" y="4472653"/>
                <a:ext cx="61161" cy="33"/>
              </a:xfrm>
              <a:custGeom>
                <a:avLst/>
                <a:gdLst/>
                <a:ahLst/>
                <a:cxnLst/>
                <a:rect l="l" t="t" r="r" b="b"/>
                <a:pathLst>
                  <a:path w="1859" h="1" fill="none" extrusionOk="0">
                    <a:moveTo>
                      <a:pt x="1" y="1"/>
                    </a:moveTo>
                    <a:lnTo>
                      <a:pt x="1858" y="1"/>
                    </a:lnTo>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9" name="Google Shape;339;p18"/>
              <p:cNvSpPr/>
              <p:nvPr/>
            </p:nvSpPr>
            <p:spPr>
              <a:xfrm>
                <a:off x="6771221" y="4272884"/>
                <a:ext cx="83862" cy="98733"/>
              </a:xfrm>
              <a:custGeom>
                <a:avLst/>
                <a:gdLst/>
                <a:ahLst/>
                <a:cxnLst/>
                <a:rect l="l" t="t" r="r" b="b"/>
                <a:pathLst>
                  <a:path w="2549" h="3001" fill="none" extrusionOk="0">
                    <a:moveTo>
                      <a:pt x="1" y="2465"/>
                    </a:moveTo>
                    <a:lnTo>
                      <a:pt x="941" y="3001"/>
                    </a:lnTo>
                    <a:lnTo>
                      <a:pt x="2549" y="0"/>
                    </a:lnTo>
                  </a:path>
                </a:pathLst>
              </a:custGeom>
              <a:solidFill>
                <a:schemeClr val="accen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cxnSp>
          <p:nvCxnSpPr>
            <p:cNvPr id="340" name="Google Shape;340;p18"/>
            <p:cNvCxnSpPr/>
            <p:nvPr/>
          </p:nvCxnSpPr>
          <p:spPr>
            <a:xfrm>
              <a:off x="5761500" y="38393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41" name="Google Shape;341;p18"/>
          <p:cNvGrpSpPr/>
          <p:nvPr/>
        </p:nvGrpSpPr>
        <p:grpSpPr>
          <a:xfrm>
            <a:off x="1784020" y="3839300"/>
            <a:ext cx="1589955" cy="747384"/>
            <a:chOff x="1784020" y="3839300"/>
            <a:chExt cx="1589955" cy="747384"/>
          </a:xfrm>
        </p:grpSpPr>
        <p:grpSp>
          <p:nvGrpSpPr>
            <p:cNvPr id="342" name="Google Shape;342;p18"/>
            <p:cNvGrpSpPr/>
            <p:nvPr/>
          </p:nvGrpSpPr>
          <p:grpSpPr>
            <a:xfrm>
              <a:off x="1784020" y="4110720"/>
              <a:ext cx="475964" cy="475964"/>
              <a:chOff x="2088820" y="4110720"/>
              <a:chExt cx="475964" cy="475964"/>
            </a:xfrm>
          </p:grpSpPr>
          <p:sp>
            <p:nvSpPr>
              <p:cNvPr id="343" name="Google Shape;343;p18"/>
              <p:cNvSpPr/>
              <p:nvPr/>
            </p:nvSpPr>
            <p:spPr>
              <a:xfrm>
                <a:off x="2088820" y="4110720"/>
                <a:ext cx="475964" cy="475964"/>
              </a:xfrm>
              <a:custGeom>
                <a:avLst/>
                <a:gdLst/>
                <a:ahLst/>
                <a:cxnLst/>
                <a:rect l="l" t="t" r="r" b="b"/>
                <a:pathLst>
                  <a:path w="14467" h="14467" extrusionOk="0">
                    <a:moveTo>
                      <a:pt x="7228" y="0"/>
                    </a:moveTo>
                    <a:cubicBezTo>
                      <a:pt x="3239" y="0"/>
                      <a:pt x="1" y="3239"/>
                      <a:pt x="1" y="7239"/>
                    </a:cubicBezTo>
                    <a:cubicBezTo>
                      <a:pt x="1" y="11240"/>
                      <a:pt x="3239" y="14466"/>
                      <a:pt x="7228" y="14466"/>
                    </a:cubicBezTo>
                    <a:cubicBezTo>
                      <a:pt x="11228" y="14466"/>
                      <a:pt x="14467" y="11240"/>
                      <a:pt x="14467" y="7239"/>
                    </a:cubicBezTo>
                    <a:cubicBezTo>
                      <a:pt x="14467" y="3239"/>
                      <a:pt x="11228" y="0"/>
                      <a:pt x="7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44" name="Google Shape;344;p18"/>
              <p:cNvSpPr/>
              <p:nvPr/>
            </p:nvSpPr>
            <p:spPr>
              <a:xfrm>
                <a:off x="2167582" y="4189844"/>
                <a:ext cx="318472" cy="318110"/>
              </a:xfrm>
              <a:custGeom>
                <a:avLst/>
                <a:gdLst/>
                <a:ahLst/>
                <a:cxnLst/>
                <a:rect l="l" t="t" r="r" b="b"/>
                <a:pathLst>
                  <a:path w="9680" h="9669" fill="none" extrusionOk="0">
                    <a:moveTo>
                      <a:pt x="9680" y="4834"/>
                    </a:moveTo>
                    <a:cubicBezTo>
                      <a:pt x="9680" y="7501"/>
                      <a:pt x="7513" y="9668"/>
                      <a:pt x="4834" y="9668"/>
                    </a:cubicBezTo>
                    <a:cubicBezTo>
                      <a:pt x="2167" y="9668"/>
                      <a:pt x="0" y="7501"/>
                      <a:pt x="0" y="4834"/>
                    </a:cubicBezTo>
                    <a:cubicBezTo>
                      <a:pt x="0" y="2167"/>
                      <a:pt x="2167" y="0"/>
                      <a:pt x="4834" y="0"/>
                    </a:cubicBezTo>
                    <a:cubicBezTo>
                      <a:pt x="7513" y="0"/>
                      <a:pt x="9680" y="2167"/>
                      <a:pt x="9680" y="4834"/>
                    </a:cubicBezTo>
                    <a:close/>
                  </a:path>
                </a:pathLst>
              </a:custGeom>
              <a:solidFill>
                <a:schemeClr val="accent4"/>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45" name="Google Shape;345;p18"/>
              <p:cNvSpPr/>
              <p:nvPr/>
            </p:nvSpPr>
            <p:spPr>
              <a:xfrm>
                <a:off x="2233382" y="4189844"/>
                <a:ext cx="186872" cy="318110"/>
              </a:xfrm>
              <a:custGeom>
                <a:avLst/>
                <a:gdLst/>
                <a:ahLst/>
                <a:cxnLst/>
                <a:rect l="l" t="t" r="r" b="b"/>
                <a:pathLst>
                  <a:path w="5680" h="9669" fill="none" extrusionOk="0">
                    <a:moveTo>
                      <a:pt x="5680" y="4834"/>
                    </a:moveTo>
                    <a:cubicBezTo>
                      <a:pt x="5680" y="7501"/>
                      <a:pt x="4406" y="9668"/>
                      <a:pt x="2834" y="9668"/>
                    </a:cubicBezTo>
                    <a:cubicBezTo>
                      <a:pt x="1262" y="9668"/>
                      <a:pt x="0" y="7501"/>
                      <a:pt x="0" y="4834"/>
                    </a:cubicBezTo>
                    <a:cubicBezTo>
                      <a:pt x="0" y="2167"/>
                      <a:pt x="1262" y="0"/>
                      <a:pt x="2834" y="0"/>
                    </a:cubicBezTo>
                    <a:cubicBezTo>
                      <a:pt x="4406" y="0"/>
                      <a:pt x="5680" y="2167"/>
                      <a:pt x="5680" y="4834"/>
                    </a:cubicBezTo>
                    <a:close/>
                  </a:path>
                </a:pathLst>
              </a:custGeom>
              <a:solidFill>
                <a:schemeClr val="accent4"/>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46" name="Google Shape;346;p18"/>
              <p:cNvSpPr/>
              <p:nvPr/>
            </p:nvSpPr>
            <p:spPr>
              <a:xfrm>
                <a:off x="2167582" y="4255250"/>
                <a:ext cx="318472" cy="187267"/>
              </a:xfrm>
              <a:custGeom>
                <a:avLst/>
                <a:gdLst/>
                <a:ahLst/>
                <a:cxnLst/>
                <a:rect l="l" t="t" r="r" b="b"/>
                <a:pathLst>
                  <a:path w="9680" h="5692" fill="none" extrusionOk="0">
                    <a:moveTo>
                      <a:pt x="9680" y="2846"/>
                    </a:moveTo>
                    <a:cubicBezTo>
                      <a:pt x="9680" y="4418"/>
                      <a:pt x="7513" y="5692"/>
                      <a:pt x="4834" y="5692"/>
                    </a:cubicBezTo>
                    <a:cubicBezTo>
                      <a:pt x="2167" y="5692"/>
                      <a:pt x="0" y="4418"/>
                      <a:pt x="0" y="2846"/>
                    </a:cubicBezTo>
                    <a:cubicBezTo>
                      <a:pt x="0" y="1275"/>
                      <a:pt x="2167" y="1"/>
                      <a:pt x="4834" y="1"/>
                    </a:cubicBezTo>
                    <a:cubicBezTo>
                      <a:pt x="7513" y="1"/>
                      <a:pt x="9680" y="1275"/>
                      <a:pt x="9680" y="2846"/>
                    </a:cubicBezTo>
                    <a:close/>
                  </a:path>
                </a:pathLst>
              </a:custGeom>
              <a:solidFill>
                <a:schemeClr val="accent4"/>
              </a:solid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47" name="Google Shape;347;p18"/>
              <p:cNvSpPr/>
              <p:nvPr/>
            </p:nvSpPr>
            <p:spPr>
              <a:xfrm>
                <a:off x="2167187" y="4348883"/>
                <a:ext cx="318867" cy="33"/>
              </a:xfrm>
              <a:custGeom>
                <a:avLst/>
                <a:gdLst/>
                <a:ahLst/>
                <a:cxnLst/>
                <a:rect l="l" t="t" r="r" b="b"/>
                <a:pathLst>
                  <a:path w="9692" h="1" fill="none" extrusionOk="0">
                    <a:moveTo>
                      <a:pt x="0" y="0"/>
                    </a:moveTo>
                    <a:lnTo>
                      <a:pt x="9692" y="0"/>
                    </a:lnTo>
                  </a:path>
                </a:pathLst>
              </a:custGeom>
              <a:solidFill>
                <a:schemeClr val="accent4"/>
              </a:solidFill>
              <a:ln w="68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cxnSp>
          <p:nvCxnSpPr>
            <p:cNvPr id="348" name="Google Shape;348;p18"/>
            <p:cNvCxnSpPr/>
            <p:nvPr/>
          </p:nvCxnSpPr>
          <p:spPr>
            <a:xfrm flipH="1">
              <a:off x="2393275" y="3839300"/>
              <a:ext cx="980700" cy="504300"/>
            </a:xfrm>
            <a:prstGeom prst="curvedConnector3">
              <a:avLst>
                <a:gd name="adj1" fmla="val 50000"/>
              </a:avLst>
            </a:prstGeom>
            <a:noFill/>
            <a:ln w="9525" cap="flat" cmpd="sng">
              <a:solidFill>
                <a:srgbClr val="000000"/>
              </a:solidFill>
              <a:prstDash val="solid"/>
              <a:round/>
              <a:headEnd type="none" w="med" len="med"/>
              <a:tailEnd type="oval" w="med" len="med"/>
            </a:ln>
          </p:spPr>
        </p:cxnSp>
      </p:grpSp>
      <p:grpSp>
        <p:nvGrpSpPr>
          <p:cNvPr id="349" name="Google Shape;349;p18"/>
          <p:cNvGrpSpPr/>
          <p:nvPr/>
        </p:nvGrpSpPr>
        <p:grpSpPr>
          <a:xfrm>
            <a:off x="5949922" y="2750685"/>
            <a:ext cx="1405816" cy="475964"/>
            <a:chOff x="5949922" y="2750685"/>
            <a:chExt cx="1405816" cy="475964"/>
          </a:xfrm>
        </p:grpSpPr>
        <p:grpSp>
          <p:nvGrpSpPr>
            <p:cNvPr id="350" name="Google Shape;350;p18"/>
            <p:cNvGrpSpPr/>
            <p:nvPr/>
          </p:nvGrpSpPr>
          <p:grpSpPr>
            <a:xfrm>
              <a:off x="6879773" y="2750685"/>
              <a:ext cx="475964" cy="475964"/>
              <a:chOff x="6574973" y="2683684"/>
              <a:chExt cx="475964" cy="475964"/>
            </a:xfrm>
          </p:grpSpPr>
          <p:sp>
            <p:nvSpPr>
              <p:cNvPr id="351" name="Google Shape;351;p18"/>
              <p:cNvSpPr/>
              <p:nvPr/>
            </p:nvSpPr>
            <p:spPr>
              <a:xfrm>
                <a:off x="6574973" y="2683684"/>
                <a:ext cx="475964" cy="475964"/>
              </a:xfrm>
              <a:custGeom>
                <a:avLst/>
                <a:gdLst/>
                <a:ahLst/>
                <a:cxnLst/>
                <a:rect l="l" t="t" r="r" b="b"/>
                <a:pathLst>
                  <a:path w="14467" h="14467" extrusionOk="0">
                    <a:moveTo>
                      <a:pt x="7228" y="1"/>
                    </a:moveTo>
                    <a:cubicBezTo>
                      <a:pt x="3239" y="1"/>
                      <a:pt x="1" y="3239"/>
                      <a:pt x="1" y="7228"/>
                    </a:cubicBezTo>
                    <a:cubicBezTo>
                      <a:pt x="1" y="11228"/>
                      <a:pt x="3239" y="14467"/>
                      <a:pt x="7228" y="14467"/>
                    </a:cubicBezTo>
                    <a:cubicBezTo>
                      <a:pt x="11228" y="14467"/>
                      <a:pt x="14467" y="11228"/>
                      <a:pt x="14467" y="7228"/>
                    </a:cubicBezTo>
                    <a:cubicBezTo>
                      <a:pt x="14467" y="3239"/>
                      <a:pt x="11228" y="1"/>
                      <a:pt x="7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52" name="Google Shape;352;p18"/>
              <p:cNvSpPr/>
              <p:nvPr/>
            </p:nvSpPr>
            <p:spPr>
              <a:xfrm>
                <a:off x="6641958" y="2718558"/>
                <a:ext cx="341996" cy="398419"/>
              </a:xfrm>
              <a:custGeom>
                <a:avLst/>
                <a:gdLst/>
                <a:ahLst/>
                <a:cxnLst/>
                <a:rect l="l" t="t" r="r" b="b"/>
                <a:pathLst>
                  <a:path w="10395" h="12110" fill="none" extrusionOk="0">
                    <a:moveTo>
                      <a:pt x="1" y="6049"/>
                    </a:moveTo>
                    <a:cubicBezTo>
                      <a:pt x="5894" y="12109"/>
                      <a:pt x="10395" y="6049"/>
                      <a:pt x="10395" y="6049"/>
                    </a:cubicBezTo>
                    <a:cubicBezTo>
                      <a:pt x="4513" y="0"/>
                      <a:pt x="1" y="6049"/>
                      <a:pt x="1" y="6049"/>
                    </a:cubicBezTo>
                    <a:close/>
                  </a:path>
                </a:pathLst>
              </a:custGeom>
              <a:solidFill>
                <a:schemeClr val="accent6"/>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53" name="Google Shape;353;p18"/>
              <p:cNvSpPr/>
              <p:nvPr/>
            </p:nvSpPr>
            <p:spPr>
              <a:xfrm>
                <a:off x="6761055" y="2865851"/>
                <a:ext cx="103832" cy="103832"/>
              </a:xfrm>
              <a:custGeom>
                <a:avLst/>
                <a:gdLst/>
                <a:ahLst/>
                <a:cxnLst/>
                <a:rect l="l" t="t" r="r" b="b"/>
                <a:pathLst>
                  <a:path w="3156" h="3156" fill="none" extrusionOk="0">
                    <a:moveTo>
                      <a:pt x="3155" y="1572"/>
                    </a:moveTo>
                    <a:cubicBezTo>
                      <a:pt x="3155" y="2441"/>
                      <a:pt x="2441" y="3155"/>
                      <a:pt x="1572" y="3155"/>
                    </a:cubicBezTo>
                    <a:cubicBezTo>
                      <a:pt x="703" y="3155"/>
                      <a:pt x="0" y="2441"/>
                      <a:pt x="0" y="1572"/>
                    </a:cubicBezTo>
                    <a:cubicBezTo>
                      <a:pt x="0" y="703"/>
                      <a:pt x="703" y="0"/>
                      <a:pt x="1572" y="0"/>
                    </a:cubicBezTo>
                    <a:cubicBezTo>
                      <a:pt x="2441" y="0"/>
                      <a:pt x="3155" y="703"/>
                      <a:pt x="3155" y="1572"/>
                    </a:cubicBezTo>
                    <a:close/>
                  </a:path>
                </a:pathLst>
              </a:custGeom>
              <a:solidFill>
                <a:schemeClr val="accent6"/>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54" name="Google Shape;354;p18"/>
              <p:cNvSpPr/>
              <p:nvPr/>
            </p:nvSpPr>
            <p:spPr>
              <a:xfrm>
                <a:off x="6685451" y="2801203"/>
                <a:ext cx="240532" cy="240170"/>
              </a:xfrm>
              <a:custGeom>
                <a:avLst/>
                <a:gdLst/>
                <a:ahLst/>
                <a:cxnLst/>
                <a:rect l="l" t="t" r="r" b="b"/>
                <a:pathLst>
                  <a:path w="7311" h="7300" fill="none" extrusionOk="0">
                    <a:moveTo>
                      <a:pt x="7311" y="1"/>
                    </a:moveTo>
                    <a:lnTo>
                      <a:pt x="0" y="7299"/>
                    </a:lnTo>
                  </a:path>
                </a:pathLst>
              </a:custGeom>
              <a:solidFill>
                <a:schemeClr val="accent6"/>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cxnSp>
          <p:nvCxnSpPr>
            <p:cNvPr id="355" name="Google Shape;355;p18"/>
            <p:cNvCxnSpPr/>
            <p:nvPr/>
          </p:nvCxnSpPr>
          <p:spPr>
            <a:xfrm>
              <a:off x="5949922" y="2938250"/>
              <a:ext cx="784200" cy="0"/>
            </a:xfrm>
            <a:prstGeom prst="straightConnector1">
              <a:avLst/>
            </a:prstGeom>
            <a:noFill/>
            <a:ln w="9525" cap="flat" cmpd="sng">
              <a:solidFill>
                <a:schemeClr val="dk1"/>
              </a:solidFill>
              <a:prstDash val="solid"/>
              <a:round/>
              <a:headEnd type="none" w="med" len="med"/>
              <a:tailEnd type="oval" w="med" len="med"/>
            </a:ln>
          </p:spPr>
        </p:cxnSp>
      </p:grpSp>
      <p:grpSp>
        <p:nvGrpSpPr>
          <p:cNvPr id="356" name="Google Shape;356;p18"/>
          <p:cNvGrpSpPr/>
          <p:nvPr/>
        </p:nvGrpSpPr>
        <p:grpSpPr>
          <a:xfrm>
            <a:off x="1783263" y="2752248"/>
            <a:ext cx="1403521" cy="472839"/>
            <a:chOff x="1783263" y="2752248"/>
            <a:chExt cx="1403521" cy="472839"/>
          </a:xfrm>
        </p:grpSpPr>
        <p:grpSp>
          <p:nvGrpSpPr>
            <p:cNvPr id="357" name="Google Shape;357;p18"/>
            <p:cNvGrpSpPr/>
            <p:nvPr/>
          </p:nvGrpSpPr>
          <p:grpSpPr>
            <a:xfrm>
              <a:off x="1783263" y="2752248"/>
              <a:ext cx="473201" cy="472839"/>
              <a:chOff x="2088063" y="2683289"/>
              <a:chExt cx="473201" cy="472839"/>
            </a:xfrm>
          </p:grpSpPr>
          <p:sp>
            <p:nvSpPr>
              <p:cNvPr id="358" name="Google Shape;358;p18"/>
              <p:cNvSpPr/>
              <p:nvPr/>
            </p:nvSpPr>
            <p:spPr>
              <a:xfrm>
                <a:off x="2088063" y="2683289"/>
                <a:ext cx="473201" cy="472839"/>
              </a:xfrm>
              <a:custGeom>
                <a:avLst/>
                <a:gdLst/>
                <a:ahLst/>
                <a:cxnLst/>
                <a:rect l="l" t="t" r="r" b="b"/>
                <a:pathLst>
                  <a:path w="14383" h="14372" extrusionOk="0">
                    <a:moveTo>
                      <a:pt x="7191" y="1"/>
                    </a:moveTo>
                    <a:cubicBezTo>
                      <a:pt x="3227" y="1"/>
                      <a:pt x="0" y="3216"/>
                      <a:pt x="0" y="7180"/>
                    </a:cubicBezTo>
                    <a:cubicBezTo>
                      <a:pt x="0" y="11157"/>
                      <a:pt x="3227" y="14372"/>
                      <a:pt x="7191" y="14372"/>
                    </a:cubicBezTo>
                    <a:cubicBezTo>
                      <a:pt x="11168" y="14372"/>
                      <a:pt x="14383" y="11157"/>
                      <a:pt x="14383" y="7180"/>
                    </a:cubicBezTo>
                    <a:cubicBezTo>
                      <a:pt x="14383" y="3216"/>
                      <a:pt x="11168" y="1"/>
                      <a:pt x="7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59" name="Google Shape;359;p18"/>
              <p:cNvSpPr/>
              <p:nvPr/>
            </p:nvSpPr>
            <p:spPr>
              <a:xfrm>
                <a:off x="2166003" y="2758499"/>
                <a:ext cx="319262" cy="319294"/>
              </a:xfrm>
              <a:custGeom>
                <a:avLst/>
                <a:gdLst/>
                <a:ahLst/>
                <a:cxnLst/>
                <a:rect l="l" t="t" r="r" b="b"/>
                <a:pathLst>
                  <a:path w="9704" h="9705" fill="none" extrusionOk="0">
                    <a:moveTo>
                      <a:pt x="9442" y="3870"/>
                    </a:moveTo>
                    <a:lnTo>
                      <a:pt x="8478" y="3501"/>
                    </a:lnTo>
                    <a:cubicBezTo>
                      <a:pt x="8442" y="3406"/>
                      <a:pt x="8418" y="3335"/>
                      <a:pt x="8370" y="3263"/>
                    </a:cubicBezTo>
                    <a:lnTo>
                      <a:pt x="8787" y="2311"/>
                    </a:lnTo>
                    <a:cubicBezTo>
                      <a:pt x="8859" y="2144"/>
                      <a:pt x="8811" y="1965"/>
                      <a:pt x="8692" y="1846"/>
                    </a:cubicBezTo>
                    <a:lnTo>
                      <a:pt x="7859" y="1013"/>
                    </a:lnTo>
                    <a:cubicBezTo>
                      <a:pt x="7739" y="894"/>
                      <a:pt x="7549" y="846"/>
                      <a:pt x="7406" y="918"/>
                    </a:cubicBezTo>
                    <a:lnTo>
                      <a:pt x="6454" y="1334"/>
                    </a:lnTo>
                    <a:cubicBezTo>
                      <a:pt x="6370" y="1311"/>
                      <a:pt x="6287" y="1263"/>
                      <a:pt x="6215" y="1239"/>
                    </a:cubicBezTo>
                    <a:lnTo>
                      <a:pt x="5834" y="263"/>
                    </a:lnTo>
                    <a:cubicBezTo>
                      <a:pt x="5775" y="108"/>
                      <a:pt x="5620" y="1"/>
                      <a:pt x="5453" y="1"/>
                    </a:cubicBezTo>
                    <a:lnTo>
                      <a:pt x="4263" y="1"/>
                    </a:lnTo>
                    <a:cubicBezTo>
                      <a:pt x="4084" y="1"/>
                      <a:pt x="3929" y="108"/>
                      <a:pt x="3870" y="263"/>
                    </a:cubicBezTo>
                    <a:lnTo>
                      <a:pt x="3501" y="1239"/>
                    </a:lnTo>
                    <a:cubicBezTo>
                      <a:pt x="3406" y="1263"/>
                      <a:pt x="3334" y="1299"/>
                      <a:pt x="3263" y="1334"/>
                    </a:cubicBezTo>
                    <a:lnTo>
                      <a:pt x="2310" y="918"/>
                    </a:lnTo>
                    <a:cubicBezTo>
                      <a:pt x="2144" y="846"/>
                      <a:pt x="1965" y="894"/>
                      <a:pt x="1846" y="1013"/>
                    </a:cubicBezTo>
                    <a:lnTo>
                      <a:pt x="1012" y="1846"/>
                    </a:lnTo>
                    <a:cubicBezTo>
                      <a:pt x="893" y="1965"/>
                      <a:pt x="846" y="2156"/>
                      <a:pt x="929" y="2311"/>
                    </a:cubicBezTo>
                    <a:lnTo>
                      <a:pt x="1346" y="3263"/>
                    </a:lnTo>
                    <a:cubicBezTo>
                      <a:pt x="1310" y="3335"/>
                      <a:pt x="1262" y="3430"/>
                      <a:pt x="1239" y="3501"/>
                    </a:cubicBezTo>
                    <a:lnTo>
                      <a:pt x="274" y="3870"/>
                    </a:lnTo>
                    <a:cubicBezTo>
                      <a:pt x="108" y="3930"/>
                      <a:pt x="0" y="4097"/>
                      <a:pt x="0" y="4263"/>
                    </a:cubicBezTo>
                    <a:lnTo>
                      <a:pt x="0" y="5454"/>
                    </a:lnTo>
                    <a:cubicBezTo>
                      <a:pt x="0" y="5633"/>
                      <a:pt x="108" y="5775"/>
                      <a:pt x="274" y="5835"/>
                    </a:cubicBezTo>
                    <a:lnTo>
                      <a:pt x="1239" y="6204"/>
                    </a:lnTo>
                    <a:cubicBezTo>
                      <a:pt x="1262" y="6299"/>
                      <a:pt x="1298" y="6371"/>
                      <a:pt x="1346" y="6442"/>
                    </a:cubicBezTo>
                    <a:lnTo>
                      <a:pt x="929" y="7395"/>
                    </a:lnTo>
                    <a:cubicBezTo>
                      <a:pt x="846" y="7561"/>
                      <a:pt x="893" y="7740"/>
                      <a:pt x="1012" y="7859"/>
                    </a:cubicBezTo>
                    <a:lnTo>
                      <a:pt x="1846" y="8692"/>
                    </a:lnTo>
                    <a:cubicBezTo>
                      <a:pt x="1965" y="8812"/>
                      <a:pt x="2155" y="8859"/>
                      <a:pt x="2310" y="8788"/>
                    </a:cubicBezTo>
                    <a:lnTo>
                      <a:pt x="3263" y="8371"/>
                    </a:lnTo>
                    <a:cubicBezTo>
                      <a:pt x="3334" y="8395"/>
                      <a:pt x="3429" y="8442"/>
                      <a:pt x="3501" y="8466"/>
                    </a:cubicBezTo>
                    <a:lnTo>
                      <a:pt x="3870" y="9443"/>
                    </a:lnTo>
                    <a:cubicBezTo>
                      <a:pt x="3929" y="9597"/>
                      <a:pt x="4096" y="9704"/>
                      <a:pt x="4263" y="9704"/>
                    </a:cubicBezTo>
                    <a:lnTo>
                      <a:pt x="5453" y="9704"/>
                    </a:lnTo>
                    <a:cubicBezTo>
                      <a:pt x="5632" y="9704"/>
                      <a:pt x="5775" y="9597"/>
                      <a:pt x="5834" y="9443"/>
                    </a:cubicBezTo>
                    <a:lnTo>
                      <a:pt x="6215" y="8466"/>
                    </a:lnTo>
                    <a:cubicBezTo>
                      <a:pt x="6299" y="8442"/>
                      <a:pt x="6370" y="8407"/>
                      <a:pt x="6454" y="8371"/>
                    </a:cubicBezTo>
                    <a:lnTo>
                      <a:pt x="7406" y="8788"/>
                    </a:lnTo>
                    <a:cubicBezTo>
                      <a:pt x="7561" y="8859"/>
                      <a:pt x="7739" y="8812"/>
                      <a:pt x="7859" y="8692"/>
                    </a:cubicBezTo>
                    <a:lnTo>
                      <a:pt x="8692" y="7859"/>
                    </a:lnTo>
                    <a:cubicBezTo>
                      <a:pt x="8811" y="7740"/>
                      <a:pt x="8859" y="7549"/>
                      <a:pt x="8787" y="7395"/>
                    </a:cubicBezTo>
                    <a:lnTo>
                      <a:pt x="8370" y="6442"/>
                    </a:lnTo>
                    <a:cubicBezTo>
                      <a:pt x="8394" y="6371"/>
                      <a:pt x="8442" y="6287"/>
                      <a:pt x="8478" y="6204"/>
                    </a:cubicBezTo>
                    <a:lnTo>
                      <a:pt x="9442" y="5835"/>
                    </a:lnTo>
                    <a:cubicBezTo>
                      <a:pt x="9609" y="5775"/>
                      <a:pt x="9704" y="5609"/>
                      <a:pt x="9704" y="5454"/>
                    </a:cubicBezTo>
                    <a:lnTo>
                      <a:pt x="9704" y="4263"/>
                    </a:lnTo>
                    <a:cubicBezTo>
                      <a:pt x="9704" y="4097"/>
                      <a:pt x="9609" y="3930"/>
                      <a:pt x="9442" y="3870"/>
                    </a:cubicBezTo>
                    <a:close/>
                  </a:path>
                </a:pathLst>
              </a:custGeom>
              <a:solidFill>
                <a:schemeClr val="accent3"/>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60" name="Google Shape;360;p18"/>
              <p:cNvSpPr/>
              <p:nvPr/>
            </p:nvSpPr>
            <p:spPr>
              <a:xfrm>
                <a:off x="2255326" y="2850158"/>
                <a:ext cx="139068" cy="139101"/>
              </a:xfrm>
              <a:custGeom>
                <a:avLst/>
                <a:gdLst/>
                <a:ahLst/>
                <a:cxnLst/>
                <a:rect l="l" t="t" r="r" b="b"/>
                <a:pathLst>
                  <a:path w="4227" h="4228" fill="none" extrusionOk="0">
                    <a:moveTo>
                      <a:pt x="4227" y="2108"/>
                    </a:moveTo>
                    <a:cubicBezTo>
                      <a:pt x="4227" y="3275"/>
                      <a:pt x="3274" y="4228"/>
                      <a:pt x="2107" y="4228"/>
                    </a:cubicBezTo>
                    <a:cubicBezTo>
                      <a:pt x="941" y="4228"/>
                      <a:pt x="0" y="3275"/>
                      <a:pt x="0" y="2108"/>
                    </a:cubicBezTo>
                    <a:cubicBezTo>
                      <a:pt x="0" y="942"/>
                      <a:pt x="941" y="1"/>
                      <a:pt x="2107" y="1"/>
                    </a:cubicBezTo>
                    <a:cubicBezTo>
                      <a:pt x="3274" y="1"/>
                      <a:pt x="4227" y="942"/>
                      <a:pt x="4227" y="2108"/>
                    </a:cubicBezTo>
                    <a:close/>
                  </a:path>
                </a:pathLst>
              </a:custGeom>
              <a:solidFill>
                <a:schemeClr val="accent3"/>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cxnSp>
          <p:nvCxnSpPr>
            <p:cNvPr id="361" name="Google Shape;361;p18"/>
            <p:cNvCxnSpPr/>
            <p:nvPr/>
          </p:nvCxnSpPr>
          <p:spPr>
            <a:xfrm rot="10800000">
              <a:off x="2402584" y="2938250"/>
              <a:ext cx="784200" cy="0"/>
            </a:xfrm>
            <a:prstGeom prst="straightConnector1">
              <a:avLst/>
            </a:prstGeom>
            <a:noFill/>
            <a:ln w="9525" cap="flat" cmpd="sng">
              <a:solidFill>
                <a:schemeClr val="dk1"/>
              </a:solidFill>
              <a:prstDash val="solid"/>
              <a:round/>
              <a:headEnd type="none" w="med" len="med"/>
              <a:tailEnd type="oval" w="med" len="med"/>
            </a:ln>
          </p:spPr>
        </p:cxnSp>
      </p:grpSp>
    </p:spTree>
    <p:extLst>
      <p:ext uri="{BB962C8B-B14F-4D97-AF65-F5344CB8AC3E}">
        <p14:creationId xmlns:p14="http://schemas.microsoft.com/office/powerpoint/2010/main" val="1948403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mk-MK" sz="1800" b="1" dirty="0" smtClean="0">
                <a:latin typeface="Cambria" panose="02040503050406030204" pitchFamily="18" charset="0"/>
                <a:ea typeface="Cambria" panose="02040503050406030204" pitchFamily="18" charset="0"/>
              </a:rPr>
              <a:t>Еволуција на машинското учење</a:t>
            </a:r>
            <a:endParaRPr sz="1800" b="1" dirty="0">
              <a:latin typeface="Cambria" panose="02040503050406030204" pitchFamily="18" charset="0"/>
              <a:ea typeface="Cambria" panose="02040503050406030204" pitchFamily="18" charset="0"/>
            </a:endParaRPr>
          </a:p>
        </p:txBody>
      </p:sp>
      <p:sp>
        <p:nvSpPr>
          <p:cNvPr id="191" name="Google Shape;191;p32"/>
          <p:cNvSpPr txBox="1"/>
          <p:nvPr/>
        </p:nvSpPr>
        <p:spPr>
          <a:xfrm>
            <a:off x="1167175" y="1978738"/>
            <a:ext cx="1338900"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Oswald"/>
                <a:sym typeface="Oswald"/>
              </a:rPr>
              <a:t>Едноставни модели</a:t>
            </a:r>
            <a:endParaRPr b="1" dirty="0">
              <a:solidFill>
                <a:schemeClr val="dk1"/>
              </a:solidFill>
              <a:latin typeface="Cambria" panose="02040503050406030204" pitchFamily="18" charset="0"/>
              <a:ea typeface="Cambria" panose="02040503050406030204" pitchFamily="18" charset="0"/>
              <a:cs typeface="Oswald"/>
              <a:sym typeface="Oswald"/>
            </a:endParaRPr>
          </a:p>
        </p:txBody>
      </p:sp>
      <p:sp>
        <p:nvSpPr>
          <p:cNvPr id="192" name="Google Shape;192;p32"/>
          <p:cNvSpPr txBox="1"/>
          <p:nvPr/>
        </p:nvSpPr>
        <p:spPr>
          <a:xfrm>
            <a:off x="2990752" y="1978738"/>
            <a:ext cx="1338900"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smtClean="0">
                <a:solidFill>
                  <a:schemeClr val="dk1"/>
                </a:solidFill>
                <a:latin typeface="Cambria" panose="02040503050406030204" pitchFamily="18" charset="0"/>
                <a:ea typeface="Cambria" panose="02040503050406030204" pitchFamily="18" charset="0"/>
                <a:cs typeface="Oswald"/>
                <a:sym typeface="Oswald"/>
              </a:rPr>
              <a:t>Bagging </a:t>
            </a:r>
            <a:endParaRPr lang="mk-MK" b="1" dirty="0" smtClean="0">
              <a:solidFill>
                <a:schemeClr val="dk1"/>
              </a:solidFill>
              <a:latin typeface="Cambria" panose="02040503050406030204" pitchFamily="18" charset="0"/>
              <a:ea typeface="Cambria" panose="02040503050406030204" pitchFamily="18" charset="0"/>
              <a:cs typeface="Oswald"/>
              <a:sym typeface="Oswald"/>
            </a:endParaRPr>
          </a:p>
          <a:p>
            <a:pPr marL="0" lvl="0" indent="0" algn="ctr"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Oswald"/>
                <a:sym typeface="Oswald"/>
              </a:rPr>
              <a:t>модели</a:t>
            </a:r>
            <a:endParaRPr b="1" dirty="0">
              <a:solidFill>
                <a:schemeClr val="dk1"/>
              </a:solidFill>
              <a:latin typeface="Cambria" panose="02040503050406030204" pitchFamily="18" charset="0"/>
              <a:ea typeface="Cambria" panose="02040503050406030204" pitchFamily="18" charset="0"/>
              <a:cs typeface="Oswald"/>
              <a:sym typeface="Oswald"/>
            </a:endParaRPr>
          </a:p>
        </p:txBody>
      </p:sp>
      <p:sp>
        <p:nvSpPr>
          <p:cNvPr id="193" name="Google Shape;193;p32"/>
          <p:cNvSpPr txBox="1"/>
          <p:nvPr/>
        </p:nvSpPr>
        <p:spPr>
          <a:xfrm>
            <a:off x="4814334" y="1978738"/>
            <a:ext cx="1338900"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dk1"/>
                </a:solidFill>
                <a:latin typeface="Cambria" panose="02040503050406030204" pitchFamily="18" charset="0"/>
                <a:ea typeface="Cambria" panose="02040503050406030204" pitchFamily="18" charset="0"/>
                <a:cs typeface="Oswald"/>
                <a:sym typeface="Oswald"/>
              </a:rPr>
              <a:t>Boosting </a:t>
            </a:r>
            <a:r>
              <a:rPr lang="mk-MK" b="1" dirty="0" smtClean="0">
                <a:solidFill>
                  <a:schemeClr val="dk1"/>
                </a:solidFill>
                <a:latin typeface="Cambria" panose="02040503050406030204" pitchFamily="18" charset="0"/>
                <a:ea typeface="Cambria" panose="02040503050406030204" pitchFamily="18" charset="0"/>
                <a:cs typeface="Oswald"/>
                <a:sym typeface="Oswald"/>
              </a:rPr>
              <a:t>модели</a:t>
            </a:r>
            <a:endParaRPr b="1" dirty="0">
              <a:solidFill>
                <a:schemeClr val="dk1"/>
              </a:solidFill>
              <a:latin typeface="Cambria" panose="02040503050406030204" pitchFamily="18" charset="0"/>
              <a:ea typeface="Cambria" panose="02040503050406030204" pitchFamily="18" charset="0"/>
              <a:cs typeface="Oswald"/>
              <a:sym typeface="Oswald"/>
            </a:endParaRPr>
          </a:p>
        </p:txBody>
      </p:sp>
      <p:sp>
        <p:nvSpPr>
          <p:cNvPr id="194" name="Google Shape;194;p32"/>
          <p:cNvSpPr txBox="1"/>
          <p:nvPr/>
        </p:nvSpPr>
        <p:spPr>
          <a:xfrm>
            <a:off x="6494682" y="1978738"/>
            <a:ext cx="1625400"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Oswald"/>
                <a:sym typeface="Oswald"/>
              </a:rPr>
              <a:t>Невронски мрежи</a:t>
            </a:r>
            <a:endParaRPr b="1" dirty="0">
              <a:solidFill>
                <a:schemeClr val="dk1"/>
              </a:solidFill>
              <a:latin typeface="Cambria" panose="02040503050406030204" pitchFamily="18" charset="0"/>
              <a:ea typeface="Cambria" panose="02040503050406030204" pitchFamily="18" charset="0"/>
              <a:cs typeface="Oswald"/>
              <a:sym typeface="Oswald"/>
            </a:endParaRPr>
          </a:p>
        </p:txBody>
      </p:sp>
      <p:sp>
        <p:nvSpPr>
          <p:cNvPr id="195" name="Google Shape;195;p32"/>
          <p:cNvSpPr txBox="1"/>
          <p:nvPr/>
        </p:nvSpPr>
        <p:spPr>
          <a:xfrm>
            <a:off x="0" y="3108922"/>
            <a:ext cx="2818874"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k-MK" b="1" dirty="0" smtClean="0">
                <a:solidFill>
                  <a:schemeClr val="accent2"/>
                </a:solidFill>
                <a:latin typeface="Cambria" panose="02040503050406030204" pitchFamily="18" charset="0"/>
                <a:ea typeface="Cambria" panose="02040503050406030204" pitchFamily="18" charset="0"/>
                <a:cs typeface="Oswald"/>
                <a:sym typeface="Oswald"/>
              </a:rPr>
              <a:t>Линеарна регресија,логистичка регресија, дрва...</a:t>
            </a:r>
            <a:endParaRPr b="1" dirty="0">
              <a:solidFill>
                <a:schemeClr val="accent2"/>
              </a:solidFill>
              <a:latin typeface="Cambria" panose="02040503050406030204" pitchFamily="18" charset="0"/>
              <a:ea typeface="Cambria" panose="02040503050406030204" pitchFamily="18" charset="0"/>
              <a:cs typeface="Oswald"/>
              <a:sym typeface="Oswald"/>
            </a:endParaRPr>
          </a:p>
        </p:txBody>
      </p:sp>
      <p:sp>
        <p:nvSpPr>
          <p:cNvPr id="196" name="Google Shape;196;p32"/>
          <p:cNvSpPr txBox="1"/>
          <p:nvPr/>
        </p:nvSpPr>
        <p:spPr>
          <a:xfrm>
            <a:off x="1098625" y="3688872"/>
            <a:ext cx="1476000" cy="6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dk1"/>
              </a:solidFill>
              <a:latin typeface="Cambria" panose="02040503050406030204" pitchFamily="18" charset="0"/>
              <a:ea typeface="Cambria" panose="02040503050406030204" pitchFamily="18" charset="0"/>
              <a:cs typeface="Open Sans"/>
              <a:sym typeface="Open Sans"/>
            </a:endParaRPr>
          </a:p>
        </p:txBody>
      </p:sp>
      <p:sp>
        <p:nvSpPr>
          <p:cNvPr id="197" name="Google Shape;197;p32"/>
          <p:cNvSpPr txBox="1"/>
          <p:nvPr/>
        </p:nvSpPr>
        <p:spPr>
          <a:xfrm>
            <a:off x="630621" y="4262737"/>
            <a:ext cx="8298967" cy="66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k-MK" b="1" dirty="0" smtClean="0">
                <a:solidFill>
                  <a:schemeClr val="dk1"/>
                </a:solidFill>
                <a:latin typeface="Cambria" panose="02040503050406030204" pitchFamily="18" charset="0"/>
                <a:ea typeface="Cambria" panose="02040503050406030204" pitchFamily="18" charset="0"/>
                <a:cs typeface="Open Sans"/>
                <a:sym typeface="Open Sans"/>
              </a:rPr>
              <a:t>Воглавно во оваа презентација ќе се задржам на детекција на напади со помош на</a:t>
            </a:r>
            <a:r>
              <a:rPr lang="en-US" b="1" dirty="0" smtClean="0">
                <a:solidFill>
                  <a:schemeClr val="dk1"/>
                </a:solidFill>
                <a:latin typeface="Cambria" panose="02040503050406030204" pitchFamily="18" charset="0"/>
                <a:ea typeface="Cambria" panose="02040503050406030204" pitchFamily="18" charset="0"/>
                <a:cs typeface="Open Sans"/>
                <a:sym typeface="Open Sans"/>
              </a:rPr>
              <a:t> </a:t>
            </a:r>
            <a:r>
              <a:rPr lang="mk-MK" b="1" dirty="0" smtClean="0">
                <a:solidFill>
                  <a:schemeClr val="dk1"/>
                </a:solidFill>
                <a:latin typeface="Cambria" panose="02040503050406030204" pitchFamily="18" charset="0"/>
                <a:ea typeface="Cambria" panose="02040503050406030204" pitchFamily="18" charset="0"/>
                <a:cs typeface="Open Sans"/>
                <a:sym typeface="Open Sans"/>
              </a:rPr>
              <a:t>едноставни модели, само за да ја покажам примената  и начинот на кој ќе се одлучи дали некој пакет на апликациско ниво е злонамерен.</a:t>
            </a:r>
            <a:endParaRPr b="1" dirty="0">
              <a:solidFill>
                <a:schemeClr val="dk1"/>
              </a:solidFill>
              <a:latin typeface="Cambria" panose="02040503050406030204" pitchFamily="18" charset="0"/>
              <a:ea typeface="Cambria" panose="02040503050406030204" pitchFamily="18" charset="0"/>
              <a:cs typeface="Open Sans"/>
              <a:sym typeface="Open Sans"/>
            </a:endParaRPr>
          </a:p>
        </p:txBody>
      </p:sp>
      <p:sp>
        <p:nvSpPr>
          <p:cNvPr id="200" name="Google Shape;200;p32"/>
          <p:cNvSpPr txBox="1"/>
          <p:nvPr/>
        </p:nvSpPr>
        <p:spPr>
          <a:xfrm>
            <a:off x="2521959" y="3318372"/>
            <a:ext cx="2413585"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k-MK" b="1" dirty="0" smtClean="0">
                <a:solidFill>
                  <a:schemeClr val="accent2"/>
                </a:solidFill>
                <a:latin typeface="Cambria" panose="02040503050406030204" pitchFamily="18" charset="0"/>
                <a:ea typeface="Cambria" panose="02040503050406030204" pitchFamily="18" charset="0"/>
                <a:cs typeface="Oswald"/>
                <a:sym typeface="Oswald"/>
              </a:rPr>
              <a:t>Модели изградени со повеќе едноставни модели кои се независни...</a:t>
            </a:r>
            <a:endParaRPr b="1" dirty="0">
              <a:solidFill>
                <a:schemeClr val="accent2"/>
              </a:solidFill>
              <a:latin typeface="Cambria" panose="02040503050406030204" pitchFamily="18" charset="0"/>
              <a:ea typeface="Cambria" panose="02040503050406030204" pitchFamily="18" charset="0"/>
              <a:cs typeface="Oswald"/>
              <a:sym typeface="Oswald"/>
            </a:endParaRPr>
          </a:p>
        </p:txBody>
      </p:sp>
      <p:sp>
        <p:nvSpPr>
          <p:cNvPr id="201" name="Google Shape;201;p32"/>
          <p:cNvSpPr txBox="1"/>
          <p:nvPr/>
        </p:nvSpPr>
        <p:spPr>
          <a:xfrm>
            <a:off x="4745794" y="3294172"/>
            <a:ext cx="14760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k-MK" b="1" dirty="0" smtClean="0">
                <a:solidFill>
                  <a:schemeClr val="accent2"/>
                </a:solidFill>
                <a:latin typeface="Cambria" panose="02040503050406030204" pitchFamily="18" charset="0"/>
                <a:ea typeface="Cambria" panose="02040503050406030204" pitchFamily="18" charset="0"/>
                <a:cs typeface="Oswald"/>
                <a:sym typeface="Oswald"/>
              </a:rPr>
              <a:t> </a:t>
            </a:r>
            <a:endParaRPr b="1" dirty="0">
              <a:solidFill>
                <a:schemeClr val="accent2"/>
              </a:solidFill>
              <a:latin typeface="Cambria" panose="02040503050406030204" pitchFamily="18" charset="0"/>
              <a:ea typeface="Cambria" panose="02040503050406030204" pitchFamily="18" charset="0"/>
              <a:cs typeface="Oswald"/>
              <a:sym typeface="Oswald"/>
            </a:endParaRPr>
          </a:p>
        </p:txBody>
      </p:sp>
      <p:sp>
        <p:nvSpPr>
          <p:cNvPr id="202" name="Google Shape;202;p32"/>
          <p:cNvSpPr txBox="1"/>
          <p:nvPr/>
        </p:nvSpPr>
        <p:spPr>
          <a:xfrm>
            <a:off x="6909913" y="3234783"/>
            <a:ext cx="1843101"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k-MK" b="1" dirty="0" smtClean="0">
                <a:solidFill>
                  <a:schemeClr val="accent2"/>
                </a:solidFill>
                <a:latin typeface="Cambria" panose="02040503050406030204" pitchFamily="18" charset="0"/>
                <a:ea typeface="Cambria" panose="02040503050406030204" pitchFamily="18" charset="0"/>
                <a:cs typeface="Oswald"/>
                <a:sym typeface="Oswald"/>
              </a:rPr>
              <a:t>Репрезентација на невроните од нашиот мозок .</a:t>
            </a:r>
            <a:endParaRPr b="1" dirty="0">
              <a:solidFill>
                <a:schemeClr val="accent2"/>
              </a:solidFill>
              <a:latin typeface="Cambria" panose="02040503050406030204" pitchFamily="18" charset="0"/>
              <a:ea typeface="Cambria" panose="02040503050406030204" pitchFamily="18" charset="0"/>
              <a:cs typeface="Oswald"/>
              <a:sym typeface="Oswald"/>
            </a:endParaRPr>
          </a:p>
        </p:txBody>
      </p:sp>
      <p:cxnSp>
        <p:nvCxnSpPr>
          <p:cNvPr id="203" name="Google Shape;203;p32"/>
          <p:cNvCxnSpPr>
            <a:stCxn id="191" idx="3"/>
            <a:endCxn id="192" idx="1"/>
          </p:cNvCxnSpPr>
          <p:nvPr/>
        </p:nvCxnSpPr>
        <p:spPr>
          <a:xfrm>
            <a:off x="2506075" y="2121688"/>
            <a:ext cx="484800" cy="0"/>
          </a:xfrm>
          <a:prstGeom prst="straightConnector1">
            <a:avLst/>
          </a:prstGeom>
          <a:noFill/>
          <a:ln w="28575" cap="flat" cmpd="sng">
            <a:solidFill>
              <a:schemeClr val="lt1"/>
            </a:solidFill>
            <a:prstDash val="solid"/>
            <a:round/>
            <a:headEnd type="none" w="med" len="med"/>
            <a:tailEnd type="triangle" w="med" len="med"/>
          </a:ln>
        </p:spPr>
      </p:cxnSp>
      <p:cxnSp>
        <p:nvCxnSpPr>
          <p:cNvPr id="204" name="Google Shape;204;p32"/>
          <p:cNvCxnSpPr>
            <a:stCxn id="192" idx="3"/>
            <a:endCxn id="193" idx="1"/>
          </p:cNvCxnSpPr>
          <p:nvPr/>
        </p:nvCxnSpPr>
        <p:spPr>
          <a:xfrm>
            <a:off x="4329652" y="2121688"/>
            <a:ext cx="484800" cy="0"/>
          </a:xfrm>
          <a:prstGeom prst="straightConnector1">
            <a:avLst/>
          </a:prstGeom>
          <a:noFill/>
          <a:ln w="28575" cap="flat" cmpd="sng">
            <a:solidFill>
              <a:schemeClr val="lt1"/>
            </a:solidFill>
            <a:prstDash val="solid"/>
            <a:round/>
            <a:headEnd type="none" w="med" len="med"/>
            <a:tailEnd type="triangle" w="med" len="med"/>
          </a:ln>
        </p:spPr>
      </p:cxnSp>
      <p:cxnSp>
        <p:nvCxnSpPr>
          <p:cNvPr id="205" name="Google Shape;205;p32"/>
          <p:cNvCxnSpPr>
            <a:stCxn id="193" idx="3"/>
            <a:endCxn id="194" idx="1"/>
          </p:cNvCxnSpPr>
          <p:nvPr/>
        </p:nvCxnSpPr>
        <p:spPr>
          <a:xfrm>
            <a:off x="6153234" y="2121688"/>
            <a:ext cx="341400" cy="0"/>
          </a:xfrm>
          <a:prstGeom prst="straightConnector1">
            <a:avLst/>
          </a:prstGeom>
          <a:noFill/>
          <a:ln w="28575" cap="flat" cmpd="sng">
            <a:solidFill>
              <a:schemeClr val="lt1"/>
            </a:solidFill>
            <a:prstDash val="solid"/>
            <a:round/>
            <a:headEnd type="none" w="med" len="med"/>
            <a:tailEnd type="triangle" w="med" len="med"/>
          </a:ln>
        </p:spPr>
      </p:cxnSp>
      <p:sp>
        <p:nvSpPr>
          <p:cNvPr id="18" name="Google Shape;200;p32"/>
          <p:cNvSpPr txBox="1"/>
          <p:nvPr/>
        </p:nvSpPr>
        <p:spPr>
          <a:xfrm>
            <a:off x="4576734" y="3234783"/>
            <a:ext cx="2413585"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k-MK" b="1" dirty="0" smtClean="0">
                <a:solidFill>
                  <a:schemeClr val="accent2"/>
                </a:solidFill>
                <a:latin typeface="Cambria" panose="02040503050406030204" pitchFamily="18" charset="0"/>
                <a:ea typeface="Cambria" panose="02040503050406030204" pitchFamily="18" charset="0"/>
                <a:cs typeface="Oswald"/>
                <a:sym typeface="Oswald"/>
              </a:rPr>
              <a:t>Модели изградени со повеќе едноставни модели кои се зависни...</a:t>
            </a:r>
            <a:endParaRPr b="1" dirty="0">
              <a:solidFill>
                <a:schemeClr val="accent2"/>
              </a:solidFill>
              <a:latin typeface="Cambria" panose="02040503050406030204" pitchFamily="18" charset="0"/>
              <a:ea typeface="Cambria" panose="02040503050406030204" pitchFamily="18" charset="0"/>
              <a:cs typeface="Oswald"/>
              <a:sym typeface="Oswa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k-MK" sz="1050" dirty="0" smtClean="0">
                <a:latin typeface="Cambria" panose="02040503050406030204" pitchFamily="18" charset="0"/>
                <a:ea typeface="Cambria" panose="02040503050406030204" pitchFamily="18" charset="0"/>
              </a:rPr>
              <a:t>Ова е користениот формат на податоци со кој врз основа на знаменцата,траењето на конекцијата, вредноста на грешка кај хостот, типот на конекцијата, честотата на пристигање пакети итн. Ќе успеам да предвидам дали станува збор за напад или  регуларен пакет.</a:t>
            </a:r>
            <a:endParaRPr lang="en-US" sz="1050" dirty="0">
              <a:latin typeface="Cambria" panose="02040503050406030204" pitchFamily="18" charset="0"/>
              <a:ea typeface="Cambria" panose="020405030504060302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452" y="1418897"/>
            <a:ext cx="5646818" cy="3600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3842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idx="2"/>
          </p:nvPr>
        </p:nvSpPr>
        <p:spPr>
          <a:xfrm>
            <a:off x="3369625" y="911763"/>
            <a:ext cx="2325600" cy="179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mk-MK" dirty="0" smtClean="0"/>
              <a:t>2</a:t>
            </a:r>
            <a:endParaRPr dirty="0"/>
          </a:p>
        </p:txBody>
      </p:sp>
      <p:sp>
        <p:nvSpPr>
          <p:cNvPr id="305" name="Google Shape;305;p40"/>
          <p:cNvSpPr txBox="1">
            <a:spLocks noGrp="1"/>
          </p:cNvSpPr>
          <p:nvPr>
            <p:ph type="title"/>
          </p:nvPr>
        </p:nvSpPr>
        <p:spPr>
          <a:xfrm>
            <a:off x="2863047" y="2761307"/>
            <a:ext cx="3455772" cy="6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TCP SYN ATTACK</a:t>
            </a:r>
            <a:endParaRPr dirty="0"/>
          </a:p>
        </p:txBody>
      </p:sp>
    </p:spTree>
    <p:extLst>
      <p:ext uri="{BB962C8B-B14F-4D97-AF65-F5344CB8AC3E}">
        <p14:creationId xmlns:p14="http://schemas.microsoft.com/office/powerpoint/2010/main" val="3872492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t="9" b="19"/>
          <a:stretch/>
        </p:blipFill>
        <p:spPr>
          <a:xfrm rot="8100052">
            <a:off x="3796547" y="1378613"/>
            <a:ext cx="1668029" cy="1815379"/>
          </a:xfrm>
          <a:prstGeom prst="rect">
            <a:avLst/>
          </a:prstGeom>
          <a:noFill/>
          <a:ln>
            <a:noFill/>
          </a:ln>
        </p:spPr>
      </p:pic>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Што е всушност </a:t>
            </a:r>
            <a:r>
              <a:rPr lang="en-US" dirty="0" smtClean="0">
                <a:latin typeface="Cambria" panose="02040503050406030204" pitchFamily="18" charset="0"/>
                <a:ea typeface="Cambria" panose="02040503050406030204" pitchFamily="18" charset="0"/>
              </a:rPr>
              <a:t>TCP SYN ATTACK?</a:t>
            </a:r>
            <a:endParaRPr dirty="0">
              <a:latin typeface="Cambria" panose="02040503050406030204" pitchFamily="18" charset="0"/>
              <a:ea typeface="Cambria" panose="02040503050406030204" pitchFamily="18" charset="0"/>
            </a:endParaRPr>
          </a:p>
        </p:txBody>
      </p:sp>
      <p:sp>
        <p:nvSpPr>
          <p:cNvPr id="214" name="Google Shape;214;p33"/>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p>
            <a:pPr marL="0" lvl="0" indent="0">
              <a:buClr>
                <a:schemeClr val="dk1"/>
              </a:buClr>
              <a:buSzPts val="1100"/>
            </a:pPr>
            <a:r>
              <a:rPr lang="ru-RU" sz="900" dirty="0">
                <a:latin typeface="Cambria" panose="02040503050406030204" pitchFamily="18" charset="0"/>
                <a:ea typeface="Cambria" panose="02040503050406030204" pitchFamily="18" charset="0"/>
              </a:rPr>
              <a:t>SYN преплавување се случува кога домаќинот ќе испрати преплавување од </a:t>
            </a:r>
            <a:r>
              <a:rPr lang="ru-RU" sz="900" dirty="0" smtClean="0">
                <a:latin typeface="Cambria" panose="02040503050406030204" pitchFamily="18" charset="0"/>
                <a:ea typeface="Cambria" panose="02040503050406030204" pitchFamily="18" charset="0"/>
              </a:rPr>
              <a:t>TCP/SYN </a:t>
            </a:r>
            <a:r>
              <a:rPr lang="ru-RU" sz="900" dirty="0">
                <a:latin typeface="Cambria" panose="02040503050406030204" pitchFamily="18" charset="0"/>
                <a:ea typeface="Cambria" panose="02040503050406030204" pitchFamily="18" charset="0"/>
              </a:rPr>
              <a:t>пакети ,вообичаено со фалсификувана адреса на испраќач.</a:t>
            </a:r>
            <a:endParaRPr sz="900" dirty="0">
              <a:latin typeface="Cambria" panose="02040503050406030204" pitchFamily="18" charset="0"/>
              <a:ea typeface="Cambria" panose="02040503050406030204" pitchFamily="18" charset="0"/>
            </a:endParaRPr>
          </a:p>
        </p:txBody>
      </p:sp>
      <p:sp>
        <p:nvSpPr>
          <p:cNvPr id="215" name="Google Shape;215;p33"/>
          <p:cNvSpPr txBox="1">
            <a:spLocks noGrp="1"/>
          </p:cNvSpPr>
          <p:nvPr>
            <p:ph type="ctrTitle" idx="2"/>
          </p:nvPr>
        </p:nvSpPr>
        <p:spPr>
          <a:xfrm>
            <a:off x="3478339" y="3147982"/>
            <a:ext cx="2187156"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Што е главната идеја?</a:t>
            </a:r>
            <a:endParaRPr dirty="0">
              <a:latin typeface="Cambria" panose="02040503050406030204" pitchFamily="18" charset="0"/>
              <a:ea typeface="Cambria" panose="02040503050406030204" pitchFamily="18" charset="0"/>
            </a:endParaRPr>
          </a:p>
        </p:txBody>
      </p:sp>
      <p:sp>
        <p:nvSpPr>
          <p:cNvPr id="216" name="Google Shape;216;p33"/>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p>
            <a:pPr marL="0" lvl="0" indent="0"/>
            <a:r>
              <a:rPr lang="ru-RU" sz="900" dirty="0">
                <a:latin typeface="Cambria" panose="02040503050406030204" pitchFamily="18" charset="0"/>
                <a:ea typeface="Cambria" panose="02040503050406030204" pitchFamily="18" charset="0"/>
              </a:rPr>
              <a:t>Секој од овие пакети се третира како повик за врска, предизвикувајќи на опслужувачот да добие полуотворена врска со праќање назад на TCP/SYN-ACK пакет, и притоа чекајќи за пакетот да одговори од испраќачката адреса.</a:t>
            </a:r>
            <a:endParaRPr sz="900" dirty="0">
              <a:solidFill>
                <a:schemeClr val="dk1"/>
              </a:solidFill>
              <a:latin typeface="Cambria" panose="02040503050406030204" pitchFamily="18" charset="0"/>
              <a:ea typeface="Cambria" panose="02040503050406030204" pitchFamily="18" charset="0"/>
            </a:endParaRPr>
          </a:p>
        </p:txBody>
      </p:sp>
      <p:sp>
        <p:nvSpPr>
          <p:cNvPr id="217" name="Google Shape;217;p33"/>
          <p:cNvSpPr txBox="1">
            <a:spLocks noGrp="1"/>
          </p:cNvSpPr>
          <p:nvPr>
            <p:ph type="ctrTitle" idx="4"/>
          </p:nvPr>
        </p:nvSpPr>
        <p:spPr>
          <a:xfrm>
            <a:off x="6295653" y="3159233"/>
            <a:ext cx="1902300" cy="50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k-MK" dirty="0" smtClean="0">
                <a:latin typeface="Cambria" panose="02040503050406030204" pitchFamily="18" charset="0"/>
                <a:ea typeface="Cambria" panose="02040503050406030204" pitchFamily="18" charset="0"/>
              </a:rPr>
              <a:t>Кога настанува проблемот?</a:t>
            </a:r>
            <a:endParaRPr dirty="0">
              <a:latin typeface="Cambria" panose="02040503050406030204" pitchFamily="18" charset="0"/>
              <a:ea typeface="Cambria" panose="02040503050406030204" pitchFamily="18" charset="0"/>
            </a:endParaRPr>
          </a:p>
        </p:txBody>
      </p:sp>
      <p:sp>
        <p:nvSpPr>
          <p:cNvPr id="218" name="Google Shape;218;p33"/>
          <p:cNvSpPr txBox="1">
            <a:spLocks noGrp="1"/>
          </p:cNvSpPr>
          <p:nvPr>
            <p:ph type="subTitle" idx="5"/>
          </p:nvPr>
        </p:nvSpPr>
        <p:spPr>
          <a:xfrm>
            <a:off x="6053959" y="3618227"/>
            <a:ext cx="2370041" cy="792300"/>
          </a:xfrm>
          <a:prstGeom prst="rect">
            <a:avLst/>
          </a:prstGeom>
        </p:spPr>
        <p:txBody>
          <a:bodyPr spcFirstLastPara="1" wrap="square" lIns="91425" tIns="91425" rIns="91425" bIns="91425" anchor="t" anchorCtr="0">
            <a:noAutofit/>
          </a:bodyPr>
          <a:lstStyle/>
          <a:p>
            <a:pPr marL="0" lvl="0" indent="0"/>
            <a:r>
              <a:rPr lang="ru-RU" sz="900" dirty="0">
                <a:latin typeface="Cambria" panose="02040503050406030204" pitchFamily="18" charset="0"/>
                <a:ea typeface="Cambria" panose="02040503050406030204" pitchFamily="18" charset="0"/>
              </a:rPr>
              <a:t>бидејќи испраќачката адреса е фалсификат , одговорот никогаш нема да стигне. Овие полуотворени врски го заситуваат бројот на достапните врски коишто може опслужувачот да ги направи, и ги задржува да не можат да одговорат на легитимните повици сè додека нападот не заврши.</a:t>
            </a:r>
            <a:endParaRPr sz="900" dirty="0">
              <a:latin typeface="Cambria" panose="02040503050406030204" pitchFamily="18" charset="0"/>
              <a:ea typeface="Cambria" panose="02040503050406030204" pitchFamily="18" charset="0"/>
            </a:endParaRPr>
          </a:p>
        </p:txBody>
      </p:sp>
      <p:pic>
        <p:nvPicPr>
          <p:cNvPr id="219" name="Google Shape;219;p33"/>
          <p:cNvPicPr preferRelativeResize="0"/>
          <p:nvPr/>
        </p:nvPicPr>
        <p:blipFill rotWithShape="1">
          <a:blip r:embed="rId4">
            <a:alphaModFix/>
          </a:blip>
          <a:srcRect/>
          <a:stretch/>
        </p:blipFill>
        <p:spPr>
          <a:xfrm rot="55">
            <a:off x="829674" y="1378614"/>
            <a:ext cx="1668025" cy="1815378"/>
          </a:xfrm>
          <a:prstGeom prst="rect">
            <a:avLst/>
          </a:prstGeom>
          <a:noFill/>
          <a:ln>
            <a:noFill/>
          </a:ln>
        </p:spPr>
      </p:pic>
      <p:grpSp>
        <p:nvGrpSpPr>
          <p:cNvPr id="220" name="Google Shape;220;p33"/>
          <p:cNvGrpSpPr/>
          <p:nvPr/>
        </p:nvGrpSpPr>
        <p:grpSpPr>
          <a:xfrm>
            <a:off x="1423068" y="2051714"/>
            <a:ext cx="476044" cy="469179"/>
            <a:chOff x="-64774725" y="1916550"/>
            <a:chExt cx="319000" cy="314400"/>
          </a:xfrm>
        </p:grpSpPr>
        <p:sp>
          <p:nvSpPr>
            <p:cNvPr id="221" name="Google Shape;221;p3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2" name="Google Shape;222;p3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23" name="Google Shape;223;p33"/>
          <p:cNvGrpSpPr/>
          <p:nvPr/>
        </p:nvGrpSpPr>
        <p:grpSpPr>
          <a:xfrm>
            <a:off x="4346484" y="2020805"/>
            <a:ext cx="450867" cy="449687"/>
            <a:chOff x="3599700" y="1954475"/>
            <a:chExt cx="296175" cy="295400"/>
          </a:xfrm>
        </p:grpSpPr>
        <p:sp>
          <p:nvSpPr>
            <p:cNvPr id="224" name="Google Shape;224;p33"/>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5" name="Google Shape;225;p33"/>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6" name="Google Shape;226;p33"/>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27" name="Google Shape;227;p33"/>
          <p:cNvGrpSpPr/>
          <p:nvPr/>
        </p:nvGrpSpPr>
        <p:grpSpPr>
          <a:xfrm>
            <a:off x="7246803" y="2074770"/>
            <a:ext cx="452085" cy="341756"/>
            <a:chOff x="3962775" y="1990700"/>
            <a:chExt cx="296975" cy="224500"/>
          </a:xfrm>
        </p:grpSpPr>
        <p:sp>
          <p:nvSpPr>
            <p:cNvPr id="228" name="Google Shape;228;p33"/>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29" name="Google Shape;229;p33"/>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30" name="Google Shape;230;p33"/>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31" name="Google Shape;231;p33"/>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sp>
        <p:nvSpPr>
          <p:cNvPr id="2" name="Title 1"/>
          <p:cNvSpPr>
            <a:spLocks noGrp="1"/>
          </p:cNvSpPr>
          <p:nvPr>
            <p:ph type="ctrTitle"/>
          </p:nvPr>
        </p:nvSpPr>
        <p:spPr>
          <a:xfrm>
            <a:off x="618722" y="3266774"/>
            <a:ext cx="2288061" cy="502200"/>
          </a:xfrm>
        </p:spPr>
        <p:txBody>
          <a:bodyPr/>
          <a:lstStyle/>
          <a:p>
            <a:r>
              <a:rPr lang="mk-MK" dirty="0" smtClean="0">
                <a:latin typeface="Cambria" panose="02040503050406030204" pitchFamily="18" charset="0"/>
                <a:ea typeface="Cambria" panose="02040503050406030204" pitchFamily="18" charset="0"/>
              </a:rPr>
              <a:t>Како се дефинира?</a:t>
            </a:r>
            <a:endParaRPr lang="en-US"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1100</Words>
  <Application>Microsoft Office PowerPoint</Application>
  <PresentationFormat>On-screen Show (16:9)</PresentationFormat>
  <Paragraphs>98</Paragraphs>
  <Slides>25</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Fira Sans</vt:lpstr>
      <vt:lpstr>Raleway ExtraBold</vt:lpstr>
      <vt:lpstr>Cambria</vt:lpstr>
      <vt:lpstr>Open Sans</vt:lpstr>
      <vt:lpstr>Oswald</vt:lpstr>
      <vt:lpstr>Roboto</vt:lpstr>
      <vt:lpstr>Raleway Black</vt:lpstr>
      <vt:lpstr>Cybersecurity Agency by Slidesgo</vt:lpstr>
      <vt:lpstr>Примена на алгоритмите од машинско учење при детекција на напади</vt:lpstr>
      <vt:lpstr>Содржина</vt:lpstr>
      <vt:lpstr>Вовед </vt:lpstr>
      <vt:lpstr>Типови на DDoS напади </vt:lpstr>
      <vt:lpstr>Како машинското учење може да помогне во случај  на ваков напад?</vt:lpstr>
      <vt:lpstr>Еволуција на машинското учење</vt:lpstr>
      <vt:lpstr>Ова е користениот формат на податоци со кој врз основа на знаменцата,траењето на конекцијата, вредноста на грешка кај хостот, типот на конекцијата, честотата на пристигање пакети итн. Ќе успеам да предвидам дали станува збор за напад или  регуларен пакет.</vt:lpstr>
      <vt:lpstr>02</vt:lpstr>
      <vt:lpstr>Што е всушност TCP SYN ATTACK?</vt:lpstr>
      <vt:lpstr>PowerPoint Presentation</vt:lpstr>
      <vt:lpstr>PowerPoint Presentation</vt:lpstr>
      <vt:lpstr>PowerPoint Presentation</vt:lpstr>
      <vt:lpstr>PowerPoint Presentation</vt:lpstr>
      <vt:lpstr>03</vt:lpstr>
      <vt:lpstr>Што е всушност UDP flood ATTACK?</vt:lpstr>
      <vt:lpstr>PowerPoint Presentation</vt:lpstr>
      <vt:lpstr>PowerPoint Presentation</vt:lpstr>
      <vt:lpstr>PowerPoint Presentation</vt:lpstr>
      <vt:lpstr>04</vt:lpstr>
      <vt:lpstr>Што е всушност ICMP flood ATTACK?</vt:lpstr>
      <vt:lpstr>PowerPoint Presentation</vt:lpstr>
      <vt:lpstr>PowerPoint Presentation</vt:lpstr>
      <vt:lpstr>PowerPoint Presentation</vt:lpstr>
      <vt:lpstr>Заклучок</vt:lpstr>
      <vt:lpstr>Јоана Илиевска 201032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Примена на алгоритмите од машинско учење при детекција на напади</dc:title>
  <dc:creator>Yoannah</dc:creator>
  <cp:lastModifiedBy>Lenovo</cp:lastModifiedBy>
  <cp:revision>21</cp:revision>
  <dcterms:modified xsi:type="dcterms:W3CDTF">2023-01-13T17:49:36Z</dcterms:modified>
</cp:coreProperties>
</file>